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 r:id="rId3"/>
    <p:sldId id="257" r:id="rId5"/>
    <p:sldId id="258" r:id="rId6"/>
    <p:sldId id="269" r:id="rId7"/>
    <p:sldId id="271" r:id="rId8"/>
    <p:sldId id="299" r:id="rId9"/>
    <p:sldId id="298" r:id="rId10"/>
    <p:sldId id="276" r:id="rId11"/>
    <p:sldId id="275" r:id="rId12"/>
    <p:sldId id="281" r:id="rId13"/>
    <p:sldId id="272" r:id="rId14"/>
    <p:sldId id="277" r:id="rId15"/>
    <p:sldId id="302" r:id="rId16"/>
    <p:sldId id="303" r:id="rId17"/>
    <p:sldId id="301" r:id="rId18"/>
    <p:sldId id="304" r:id="rId19"/>
    <p:sldId id="305" r:id="rId20"/>
    <p:sldId id="306" r:id="rId21"/>
    <p:sldId id="307" r:id="rId22"/>
    <p:sldId id="309" r:id="rId23"/>
    <p:sldId id="308" r:id="rId24"/>
    <p:sldId id="279" r:id="rId25"/>
    <p:sldId id="310" r:id="rId26"/>
    <p:sldId id="273" r:id="rId27"/>
    <p:sldId id="29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FB"/>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0" autoAdjust="0"/>
    <p:restoredTop sz="90647" autoAdjust="0"/>
  </p:normalViewPr>
  <p:slideViewPr>
    <p:cSldViewPr snapToGrid="0">
      <p:cViewPr varScale="1">
        <p:scale>
          <a:sx n="74" d="100"/>
          <a:sy n="74" d="100"/>
        </p:scale>
        <p:origin x="11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3D7E314-EE0C-440D-86DE-DC98D6D489C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30E85201-DE2A-455D-83AE-A59834E3DA85}">
      <dgm:prSet phldrT="[文本]"/>
      <dgm:spPr/>
      <dgm:t>
        <a:bodyPr/>
        <a:lstStyle/>
        <a:p>
          <a:r>
            <a:rPr lang="zh-CN" b="1" dirty="0"/>
            <a:t>开展课题理论学习</a:t>
          </a:r>
          <a:endParaRPr lang="zh-CN" altLang="en-US" b="1" dirty="0"/>
        </a:p>
      </dgm:t>
    </dgm:pt>
    <dgm:pt modelId="{44AC5B44-424F-41B3-9CD3-1EBB3872D57B}" cxnId="{EB923DC5-6C01-457D-A860-982B93007F0A}" type="parTrans">
      <dgm:prSet/>
      <dgm:spPr/>
      <dgm:t>
        <a:bodyPr/>
        <a:lstStyle/>
        <a:p>
          <a:endParaRPr lang="zh-CN" altLang="en-US"/>
        </a:p>
      </dgm:t>
    </dgm:pt>
    <dgm:pt modelId="{737A11DF-F31D-4E7C-89CF-9E91F9024E91}" cxnId="{EB923DC5-6C01-457D-A860-982B93007F0A}" type="sibTrans">
      <dgm:prSet/>
      <dgm:spPr/>
      <dgm:t>
        <a:bodyPr/>
        <a:lstStyle/>
        <a:p>
          <a:endParaRPr lang="zh-CN" altLang="en-US"/>
        </a:p>
      </dgm:t>
    </dgm:pt>
    <dgm:pt modelId="{123ACC43-5BFD-4323-8979-9A2756074C4D}">
      <dgm:prSet phldrT="[文本]"/>
      <dgm:spPr/>
      <dgm:t>
        <a:bodyPr/>
        <a:lstStyle/>
        <a:p>
          <a:r>
            <a:rPr lang="zh-CN" b="1" dirty="0"/>
            <a:t>编写校本教材</a:t>
          </a:r>
          <a:endParaRPr lang="zh-CN" altLang="en-US" b="1" dirty="0"/>
        </a:p>
      </dgm:t>
    </dgm:pt>
    <dgm:pt modelId="{23423B47-E3AF-4005-8558-C70CB514F039}" cxnId="{E8C12C56-85D5-4033-9987-5599698DC230}" type="parTrans">
      <dgm:prSet/>
      <dgm:spPr/>
      <dgm:t>
        <a:bodyPr/>
        <a:lstStyle/>
        <a:p>
          <a:endParaRPr lang="zh-CN" altLang="en-US"/>
        </a:p>
      </dgm:t>
    </dgm:pt>
    <dgm:pt modelId="{E41F1F67-25F5-4C6B-BDF8-33E964A23143}" cxnId="{E8C12C56-85D5-4033-9987-5599698DC230}" type="sibTrans">
      <dgm:prSet/>
      <dgm:spPr/>
      <dgm:t>
        <a:bodyPr/>
        <a:lstStyle/>
        <a:p>
          <a:endParaRPr lang="zh-CN" altLang="en-US"/>
        </a:p>
      </dgm:t>
    </dgm:pt>
    <dgm:pt modelId="{ED844067-174B-43F6-8ECF-5F950B616CB0}">
      <dgm:prSet phldrT="[文本]"/>
      <dgm:spPr/>
      <dgm:t>
        <a:bodyPr/>
        <a:lstStyle/>
        <a:p>
          <a:r>
            <a:rPr lang="zh-CN" b="1" dirty="0"/>
            <a:t>开展课题的交流研讨会</a:t>
          </a:r>
          <a:endParaRPr lang="zh-CN" altLang="en-US" b="1" dirty="0"/>
        </a:p>
      </dgm:t>
    </dgm:pt>
    <dgm:pt modelId="{FC030E20-1CD5-40E3-9AC5-8C03BDF01216}" cxnId="{EABF2922-E756-44F6-8A4F-7AEF61EE0A90}" type="parTrans">
      <dgm:prSet/>
      <dgm:spPr/>
      <dgm:t>
        <a:bodyPr/>
        <a:lstStyle/>
        <a:p>
          <a:endParaRPr lang="zh-CN" altLang="en-US"/>
        </a:p>
      </dgm:t>
    </dgm:pt>
    <dgm:pt modelId="{69CFF809-BE39-4342-A2B7-03140F5CD666}" cxnId="{EABF2922-E756-44F6-8A4F-7AEF61EE0A90}" type="sibTrans">
      <dgm:prSet/>
      <dgm:spPr/>
      <dgm:t>
        <a:bodyPr/>
        <a:lstStyle/>
        <a:p>
          <a:endParaRPr lang="zh-CN" altLang="en-US"/>
        </a:p>
      </dgm:t>
    </dgm:pt>
    <dgm:pt modelId="{A72E2DB9-9456-4F58-828F-45D648421239}" type="pres">
      <dgm:prSet presAssocID="{63D7E314-EE0C-440D-86DE-DC98D6D489C3}" presName="linear" presStyleCnt="0">
        <dgm:presLayoutVars>
          <dgm:dir/>
          <dgm:animLvl val="lvl"/>
          <dgm:resizeHandles val="exact"/>
        </dgm:presLayoutVars>
      </dgm:prSet>
      <dgm:spPr/>
    </dgm:pt>
    <dgm:pt modelId="{782ECE49-D262-45C1-907E-54E3C05F545A}" type="pres">
      <dgm:prSet presAssocID="{30E85201-DE2A-455D-83AE-A59834E3DA85}" presName="parentLin" presStyleCnt="0"/>
      <dgm:spPr/>
    </dgm:pt>
    <dgm:pt modelId="{7A752688-5061-4209-B5BA-135EF88A6391}" type="pres">
      <dgm:prSet presAssocID="{30E85201-DE2A-455D-83AE-A59834E3DA85}" presName="parentLeftMargin" presStyleLbl="node1" presStyleIdx="0" presStyleCnt="3"/>
      <dgm:spPr/>
    </dgm:pt>
    <dgm:pt modelId="{DF7AE42D-3FE2-49C7-B821-84C0A282C347}" type="pres">
      <dgm:prSet presAssocID="{30E85201-DE2A-455D-83AE-A59834E3DA85}" presName="parentText" presStyleLbl="node1" presStyleIdx="0" presStyleCnt="3">
        <dgm:presLayoutVars>
          <dgm:chMax val="0"/>
          <dgm:bulletEnabled val="1"/>
        </dgm:presLayoutVars>
      </dgm:prSet>
      <dgm:spPr/>
    </dgm:pt>
    <dgm:pt modelId="{6CF78746-5B24-4579-9204-9574247E8237}" type="pres">
      <dgm:prSet presAssocID="{30E85201-DE2A-455D-83AE-A59834E3DA85}" presName="negativeSpace" presStyleCnt="0"/>
      <dgm:spPr/>
    </dgm:pt>
    <dgm:pt modelId="{B3BD1019-A982-409C-9A06-F07CB2A531BA}" type="pres">
      <dgm:prSet presAssocID="{30E85201-DE2A-455D-83AE-A59834E3DA85}" presName="childText" presStyleLbl="conFgAcc1" presStyleIdx="0" presStyleCnt="3">
        <dgm:presLayoutVars>
          <dgm:bulletEnabled val="1"/>
        </dgm:presLayoutVars>
      </dgm:prSet>
      <dgm:spPr/>
    </dgm:pt>
    <dgm:pt modelId="{DDAD5BD5-A247-440E-88C6-B63A69089551}" type="pres">
      <dgm:prSet presAssocID="{737A11DF-F31D-4E7C-89CF-9E91F9024E91}" presName="spaceBetweenRectangles" presStyleCnt="0"/>
      <dgm:spPr/>
    </dgm:pt>
    <dgm:pt modelId="{B5DD3AB2-D5B6-49B2-998C-C5C6AD9A4D5B}" type="pres">
      <dgm:prSet presAssocID="{123ACC43-5BFD-4323-8979-9A2756074C4D}" presName="parentLin" presStyleCnt="0"/>
      <dgm:spPr/>
    </dgm:pt>
    <dgm:pt modelId="{BD79BBE8-2983-4CE9-B149-FE6164F9E8D1}" type="pres">
      <dgm:prSet presAssocID="{123ACC43-5BFD-4323-8979-9A2756074C4D}" presName="parentLeftMargin" presStyleLbl="node1" presStyleIdx="0" presStyleCnt="3"/>
      <dgm:spPr/>
    </dgm:pt>
    <dgm:pt modelId="{881E197D-10C3-48AA-9B75-476B44DBB153}" type="pres">
      <dgm:prSet presAssocID="{123ACC43-5BFD-4323-8979-9A2756074C4D}" presName="parentText" presStyleLbl="node1" presStyleIdx="1" presStyleCnt="3" custLinFactNeighborX="-2048" custLinFactNeighborY="4591">
        <dgm:presLayoutVars>
          <dgm:chMax val="0"/>
          <dgm:bulletEnabled val="1"/>
        </dgm:presLayoutVars>
      </dgm:prSet>
      <dgm:spPr/>
    </dgm:pt>
    <dgm:pt modelId="{56376F60-2443-4FAB-A1FB-DFC4C4049F0C}" type="pres">
      <dgm:prSet presAssocID="{123ACC43-5BFD-4323-8979-9A2756074C4D}" presName="negativeSpace" presStyleCnt="0"/>
      <dgm:spPr/>
    </dgm:pt>
    <dgm:pt modelId="{711285EB-BE20-4401-B345-78C2B9655DBD}" type="pres">
      <dgm:prSet presAssocID="{123ACC43-5BFD-4323-8979-9A2756074C4D}" presName="childText" presStyleLbl="conFgAcc1" presStyleIdx="1" presStyleCnt="3">
        <dgm:presLayoutVars>
          <dgm:bulletEnabled val="1"/>
        </dgm:presLayoutVars>
      </dgm:prSet>
      <dgm:spPr/>
    </dgm:pt>
    <dgm:pt modelId="{1DA391EF-AD2F-4A04-8927-91ADB41197B5}" type="pres">
      <dgm:prSet presAssocID="{E41F1F67-25F5-4C6B-BDF8-33E964A23143}" presName="spaceBetweenRectangles" presStyleCnt="0"/>
      <dgm:spPr/>
    </dgm:pt>
    <dgm:pt modelId="{28616A92-9C04-4523-BA70-BB8CECD02802}" type="pres">
      <dgm:prSet presAssocID="{ED844067-174B-43F6-8ECF-5F950B616CB0}" presName="parentLin" presStyleCnt="0"/>
      <dgm:spPr/>
    </dgm:pt>
    <dgm:pt modelId="{417EF6F0-A40D-4F9C-BC08-1F3389694EF4}" type="pres">
      <dgm:prSet presAssocID="{ED844067-174B-43F6-8ECF-5F950B616CB0}" presName="parentLeftMargin" presStyleLbl="node1" presStyleIdx="1" presStyleCnt="3"/>
      <dgm:spPr/>
    </dgm:pt>
    <dgm:pt modelId="{572B347E-9F11-497F-B0DF-67B647BAC157}" type="pres">
      <dgm:prSet presAssocID="{ED844067-174B-43F6-8ECF-5F950B616CB0}" presName="parentText" presStyleLbl="node1" presStyleIdx="2" presStyleCnt="3">
        <dgm:presLayoutVars>
          <dgm:chMax val="0"/>
          <dgm:bulletEnabled val="1"/>
        </dgm:presLayoutVars>
      </dgm:prSet>
      <dgm:spPr/>
    </dgm:pt>
    <dgm:pt modelId="{493F894D-D407-4626-9C8A-B08F018A1333}" type="pres">
      <dgm:prSet presAssocID="{ED844067-174B-43F6-8ECF-5F950B616CB0}" presName="negativeSpace" presStyleCnt="0"/>
      <dgm:spPr/>
    </dgm:pt>
    <dgm:pt modelId="{82756314-44AA-435F-B426-213E230A141B}" type="pres">
      <dgm:prSet presAssocID="{ED844067-174B-43F6-8ECF-5F950B616CB0}" presName="childText" presStyleLbl="conFgAcc1" presStyleIdx="2" presStyleCnt="3">
        <dgm:presLayoutVars>
          <dgm:bulletEnabled val="1"/>
        </dgm:presLayoutVars>
      </dgm:prSet>
      <dgm:spPr/>
    </dgm:pt>
  </dgm:ptLst>
  <dgm:cxnLst>
    <dgm:cxn modelId="{FA3A9C0A-A77A-4B65-BDF4-9F49A52B7DC8}" type="presOf" srcId="{ED844067-174B-43F6-8ECF-5F950B616CB0}" destId="{572B347E-9F11-497F-B0DF-67B647BAC157}" srcOrd="1" destOrd="0" presId="urn:microsoft.com/office/officeart/2005/8/layout/list1"/>
    <dgm:cxn modelId="{EABF2922-E756-44F6-8A4F-7AEF61EE0A90}" srcId="{63D7E314-EE0C-440D-86DE-DC98D6D489C3}" destId="{ED844067-174B-43F6-8ECF-5F950B616CB0}" srcOrd="2" destOrd="0" parTransId="{FC030E20-1CD5-40E3-9AC5-8C03BDF01216}" sibTransId="{69CFF809-BE39-4342-A2B7-03140F5CD666}"/>
    <dgm:cxn modelId="{1651156E-B443-4787-82DC-3DBAFA81BD87}" type="presOf" srcId="{63D7E314-EE0C-440D-86DE-DC98D6D489C3}" destId="{A72E2DB9-9456-4F58-828F-45D648421239}" srcOrd="0" destOrd="0" presId="urn:microsoft.com/office/officeart/2005/8/layout/list1"/>
    <dgm:cxn modelId="{E3139A52-331F-4D52-A626-E8894FDDA9D3}" type="presOf" srcId="{30E85201-DE2A-455D-83AE-A59834E3DA85}" destId="{7A752688-5061-4209-B5BA-135EF88A6391}" srcOrd="0" destOrd="0" presId="urn:microsoft.com/office/officeart/2005/8/layout/list1"/>
    <dgm:cxn modelId="{E3DBA553-71EC-4B8C-ACD6-D86697078763}" type="presOf" srcId="{ED844067-174B-43F6-8ECF-5F950B616CB0}" destId="{417EF6F0-A40D-4F9C-BC08-1F3389694EF4}" srcOrd="0" destOrd="0" presId="urn:microsoft.com/office/officeart/2005/8/layout/list1"/>
    <dgm:cxn modelId="{E8C12C56-85D5-4033-9987-5599698DC230}" srcId="{63D7E314-EE0C-440D-86DE-DC98D6D489C3}" destId="{123ACC43-5BFD-4323-8979-9A2756074C4D}" srcOrd="1" destOrd="0" parTransId="{23423B47-E3AF-4005-8558-C70CB514F039}" sibTransId="{E41F1F67-25F5-4C6B-BDF8-33E964A23143}"/>
    <dgm:cxn modelId="{BCAAAB88-9FEA-4732-B1AB-79AE27AC3709}" type="presOf" srcId="{123ACC43-5BFD-4323-8979-9A2756074C4D}" destId="{BD79BBE8-2983-4CE9-B149-FE6164F9E8D1}" srcOrd="0" destOrd="0" presId="urn:microsoft.com/office/officeart/2005/8/layout/list1"/>
    <dgm:cxn modelId="{EB923DC5-6C01-457D-A860-982B93007F0A}" srcId="{63D7E314-EE0C-440D-86DE-DC98D6D489C3}" destId="{30E85201-DE2A-455D-83AE-A59834E3DA85}" srcOrd="0" destOrd="0" parTransId="{44AC5B44-424F-41B3-9CD3-1EBB3872D57B}" sibTransId="{737A11DF-F31D-4E7C-89CF-9E91F9024E91}"/>
    <dgm:cxn modelId="{F122D9D2-6F8A-4182-8D32-8BA969003DFF}" type="presOf" srcId="{30E85201-DE2A-455D-83AE-A59834E3DA85}" destId="{DF7AE42D-3FE2-49C7-B821-84C0A282C347}" srcOrd="1" destOrd="0" presId="urn:microsoft.com/office/officeart/2005/8/layout/list1"/>
    <dgm:cxn modelId="{DFD479DA-4202-469B-ADD3-076ECF05C609}" type="presOf" srcId="{123ACC43-5BFD-4323-8979-9A2756074C4D}" destId="{881E197D-10C3-48AA-9B75-476B44DBB153}" srcOrd="1" destOrd="0" presId="urn:microsoft.com/office/officeart/2005/8/layout/list1"/>
    <dgm:cxn modelId="{7B59C141-6178-40BF-93B6-6531E59853B9}" type="presParOf" srcId="{A72E2DB9-9456-4F58-828F-45D648421239}" destId="{782ECE49-D262-45C1-907E-54E3C05F545A}" srcOrd="0" destOrd="0" presId="urn:microsoft.com/office/officeart/2005/8/layout/list1"/>
    <dgm:cxn modelId="{297C3DB3-F065-456F-A651-13952B44728A}" type="presParOf" srcId="{782ECE49-D262-45C1-907E-54E3C05F545A}" destId="{7A752688-5061-4209-B5BA-135EF88A6391}" srcOrd="0" destOrd="0" presId="urn:microsoft.com/office/officeart/2005/8/layout/list1"/>
    <dgm:cxn modelId="{73B855C7-2AAB-41B2-B078-9412399DA98A}" type="presParOf" srcId="{782ECE49-D262-45C1-907E-54E3C05F545A}" destId="{DF7AE42D-3FE2-49C7-B821-84C0A282C347}" srcOrd="1" destOrd="0" presId="urn:microsoft.com/office/officeart/2005/8/layout/list1"/>
    <dgm:cxn modelId="{B8D3CE2C-20EB-4C49-85F4-66ED1E23B8D1}" type="presParOf" srcId="{A72E2DB9-9456-4F58-828F-45D648421239}" destId="{6CF78746-5B24-4579-9204-9574247E8237}" srcOrd="1" destOrd="0" presId="urn:microsoft.com/office/officeart/2005/8/layout/list1"/>
    <dgm:cxn modelId="{3F1ADFD7-21A5-4F7E-A031-388565C6A1A9}" type="presParOf" srcId="{A72E2DB9-9456-4F58-828F-45D648421239}" destId="{B3BD1019-A982-409C-9A06-F07CB2A531BA}" srcOrd="2" destOrd="0" presId="urn:microsoft.com/office/officeart/2005/8/layout/list1"/>
    <dgm:cxn modelId="{11BB1150-B177-4476-B8B0-C69113695074}" type="presParOf" srcId="{A72E2DB9-9456-4F58-828F-45D648421239}" destId="{DDAD5BD5-A247-440E-88C6-B63A69089551}" srcOrd="3" destOrd="0" presId="urn:microsoft.com/office/officeart/2005/8/layout/list1"/>
    <dgm:cxn modelId="{BFFF9BA4-CEC6-486B-9080-1137CB0280A9}" type="presParOf" srcId="{A72E2DB9-9456-4F58-828F-45D648421239}" destId="{B5DD3AB2-D5B6-49B2-998C-C5C6AD9A4D5B}" srcOrd="4" destOrd="0" presId="urn:microsoft.com/office/officeart/2005/8/layout/list1"/>
    <dgm:cxn modelId="{00D14F30-5683-4F48-8A95-98778B37139A}" type="presParOf" srcId="{B5DD3AB2-D5B6-49B2-998C-C5C6AD9A4D5B}" destId="{BD79BBE8-2983-4CE9-B149-FE6164F9E8D1}" srcOrd="0" destOrd="0" presId="urn:microsoft.com/office/officeart/2005/8/layout/list1"/>
    <dgm:cxn modelId="{9B36AD46-6AE9-4FC5-BF2C-0D2FD331F641}" type="presParOf" srcId="{B5DD3AB2-D5B6-49B2-998C-C5C6AD9A4D5B}" destId="{881E197D-10C3-48AA-9B75-476B44DBB153}" srcOrd="1" destOrd="0" presId="urn:microsoft.com/office/officeart/2005/8/layout/list1"/>
    <dgm:cxn modelId="{154BCCA3-2150-45A1-8145-1D5AA6AA8E6E}" type="presParOf" srcId="{A72E2DB9-9456-4F58-828F-45D648421239}" destId="{56376F60-2443-4FAB-A1FB-DFC4C4049F0C}" srcOrd="5" destOrd="0" presId="urn:microsoft.com/office/officeart/2005/8/layout/list1"/>
    <dgm:cxn modelId="{1D1CC4AE-F43D-4C56-A0CD-20DDA1AD7C45}" type="presParOf" srcId="{A72E2DB9-9456-4F58-828F-45D648421239}" destId="{711285EB-BE20-4401-B345-78C2B9655DBD}" srcOrd="6" destOrd="0" presId="urn:microsoft.com/office/officeart/2005/8/layout/list1"/>
    <dgm:cxn modelId="{E916F005-8014-4122-A14A-5C713995966A}" type="presParOf" srcId="{A72E2DB9-9456-4F58-828F-45D648421239}" destId="{1DA391EF-AD2F-4A04-8927-91ADB41197B5}" srcOrd="7" destOrd="0" presId="urn:microsoft.com/office/officeart/2005/8/layout/list1"/>
    <dgm:cxn modelId="{17D771B6-557C-41FF-9DB3-7E84ED0D5314}" type="presParOf" srcId="{A72E2DB9-9456-4F58-828F-45D648421239}" destId="{28616A92-9C04-4523-BA70-BB8CECD02802}" srcOrd="8" destOrd="0" presId="urn:microsoft.com/office/officeart/2005/8/layout/list1"/>
    <dgm:cxn modelId="{32255BC5-7919-42F8-B941-9C92D1E244DD}" type="presParOf" srcId="{28616A92-9C04-4523-BA70-BB8CECD02802}" destId="{417EF6F0-A40D-4F9C-BC08-1F3389694EF4}" srcOrd="0" destOrd="0" presId="urn:microsoft.com/office/officeart/2005/8/layout/list1"/>
    <dgm:cxn modelId="{45A4FE2F-6FAB-42E9-8B8A-F001D8BCB5CA}" type="presParOf" srcId="{28616A92-9C04-4523-BA70-BB8CECD02802}" destId="{572B347E-9F11-497F-B0DF-67B647BAC157}" srcOrd="1" destOrd="0" presId="urn:microsoft.com/office/officeart/2005/8/layout/list1"/>
    <dgm:cxn modelId="{DEAAAAB1-B93E-448B-963C-FECF44B982BC}" type="presParOf" srcId="{A72E2DB9-9456-4F58-828F-45D648421239}" destId="{493F894D-D407-4626-9C8A-B08F018A1333}" srcOrd="9" destOrd="0" presId="urn:microsoft.com/office/officeart/2005/8/layout/list1"/>
    <dgm:cxn modelId="{75CC5BA9-2DAA-4610-81FE-13721AA95113}" type="presParOf" srcId="{A72E2DB9-9456-4F58-828F-45D648421239}" destId="{82756314-44AA-435F-B426-213E230A141B}"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7E314-EE0C-440D-86DE-DC98D6D489C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30E85201-DE2A-455D-83AE-A59834E3DA85}">
      <dgm:prSet phldrT="[文本]"/>
      <dgm:spPr/>
      <dgm:t>
        <a:bodyPr/>
        <a:lstStyle/>
        <a:p>
          <a:r>
            <a:rPr lang="zh-CN" b="1" dirty="0"/>
            <a:t>专家讲座</a:t>
          </a:r>
          <a:endParaRPr lang="zh-CN" altLang="en-US" b="1" dirty="0"/>
        </a:p>
      </dgm:t>
    </dgm:pt>
    <dgm:pt modelId="{44AC5B44-424F-41B3-9CD3-1EBB3872D57B}" cxnId="{EB923DC5-6C01-457D-A860-982B93007F0A}" type="parTrans">
      <dgm:prSet/>
      <dgm:spPr/>
      <dgm:t>
        <a:bodyPr/>
        <a:lstStyle/>
        <a:p>
          <a:endParaRPr lang="zh-CN" altLang="en-US"/>
        </a:p>
      </dgm:t>
    </dgm:pt>
    <dgm:pt modelId="{737A11DF-F31D-4E7C-89CF-9E91F9024E91}" cxnId="{EB923DC5-6C01-457D-A860-982B93007F0A}" type="sibTrans">
      <dgm:prSet/>
      <dgm:spPr/>
      <dgm:t>
        <a:bodyPr/>
        <a:lstStyle/>
        <a:p>
          <a:endParaRPr lang="zh-CN" altLang="en-US"/>
        </a:p>
      </dgm:t>
    </dgm:pt>
    <dgm:pt modelId="{123ACC43-5BFD-4323-8979-9A2756074C4D}">
      <dgm:prSet phldrT="[文本]"/>
      <dgm:spPr/>
      <dgm:t>
        <a:bodyPr/>
        <a:lstStyle/>
        <a:p>
          <a:r>
            <a:rPr lang="zh-CN" b="1" dirty="0"/>
            <a:t>认真总结课题问题和经验</a:t>
          </a:r>
          <a:endParaRPr lang="zh-CN" altLang="en-US" b="1" dirty="0"/>
        </a:p>
      </dgm:t>
    </dgm:pt>
    <dgm:pt modelId="{23423B47-E3AF-4005-8558-C70CB514F039}" cxnId="{E8C12C56-85D5-4033-9987-5599698DC230}" type="parTrans">
      <dgm:prSet/>
      <dgm:spPr/>
      <dgm:t>
        <a:bodyPr/>
        <a:lstStyle/>
        <a:p>
          <a:endParaRPr lang="zh-CN" altLang="en-US"/>
        </a:p>
      </dgm:t>
    </dgm:pt>
    <dgm:pt modelId="{E41F1F67-25F5-4C6B-BDF8-33E964A23143}" cxnId="{E8C12C56-85D5-4033-9987-5599698DC230}" type="sibTrans">
      <dgm:prSet/>
      <dgm:spPr/>
      <dgm:t>
        <a:bodyPr/>
        <a:lstStyle/>
        <a:p>
          <a:endParaRPr lang="zh-CN" altLang="en-US"/>
        </a:p>
      </dgm:t>
    </dgm:pt>
    <dgm:pt modelId="{ED844067-174B-43F6-8ECF-5F950B616CB0}">
      <dgm:prSet phldrT="[文本]">
        <dgm:style>
          <a:lnRef idx="2">
            <a:schemeClr val="accent1"/>
          </a:lnRef>
          <a:fillRef idx="1">
            <a:schemeClr val="lt1"/>
          </a:fillRef>
          <a:effectRef idx="0">
            <a:schemeClr val="accent1"/>
          </a:effectRef>
          <a:fontRef idx="minor">
            <a:schemeClr val="dk1"/>
          </a:fontRef>
        </dgm:style>
      </dgm:prSet>
      <dgm:spPr>
        <a:solidFill>
          <a:srgbClr val="EEF5FB"/>
        </a:solidFill>
        <a:ln>
          <a:noFill/>
        </a:ln>
      </dgm:spPr>
      <dgm:t>
        <a:bodyPr/>
        <a:lstStyle/>
        <a:p>
          <a:endParaRPr lang="zh-CN" altLang="en-US" dirty="0"/>
        </a:p>
      </dgm:t>
    </dgm:pt>
    <dgm:pt modelId="{69CFF809-BE39-4342-A2B7-03140F5CD666}" cxnId="{EABF2922-E756-44F6-8A4F-7AEF61EE0A90}" type="sibTrans">
      <dgm:prSet/>
      <dgm:spPr/>
      <dgm:t>
        <a:bodyPr/>
        <a:lstStyle/>
        <a:p>
          <a:endParaRPr lang="zh-CN" altLang="en-US"/>
        </a:p>
      </dgm:t>
    </dgm:pt>
    <dgm:pt modelId="{FC030E20-1CD5-40E3-9AC5-8C03BDF01216}" cxnId="{EABF2922-E756-44F6-8A4F-7AEF61EE0A90}" type="parTrans">
      <dgm:prSet/>
      <dgm:spPr/>
      <dgm:t>
        <a:bodyPr/>
        <a:lstStyle/>
        <a:p>
          <a:endParaRPr lang="zh-CN" altLang="en-US"/>
        </a:p>
      </dgm:t>
    </dgm:pt>
    <dgm:pt modelId="{A72E2DB9-9456-4F58-828F-45D648421239}" type="pres">
      <dgm:prSet presAssocID="{63D7E314-EE0C-440D-86DE-DC98D6D489C3}" presName="linear" presStyleCnt="0">
        <dgm:presLayoutVars>
          <dgm:dir/>
          <dgm:animLvl val="lvl"/>
          <dgm:resizeHandles val="exact"/>
        </dgm:presLayoutVars>
      </dgm:prSet>
      <dgm:spPr/>
    </dgm:pt>
    <dgm:pt modelId="{782ECE49-D262-45C1-907E-54E3C05F545A}" type="pres">
      <dgm:prSet presAssocID="{30E85201-DE2A-455D-83AE-A59834E3DA85}" presName="parentLin" presStyleCnt="0"/>
      <dgm:spPr/>
    </dgm:pt>
    <dgm:pt modelId="{7A752688-5061-4209-B5BA-135EF88A6391}" type="pres">
      <dgm:prSet presAssocID="{30E85201-DE2A-455D-83AE-A59834E3DA85}" presName="parentLeftMargin" presStyleLbl="node1" presStyleIdx="0" presStyleCnt="3"/>
      <dgm:spPr/>
    </dgm:pt>
    <dgm:pt modelId="{DF7AE42D-3FE2-49C7-B821-84C0A282C347}" type="pres">
      <dgm:prSet presAssocID="{30E85201-DE2A-455D-83AE-A59834E3DA85}" presName="parentText" presStyleLbl="node1" presStyleIdx="0" presStyleCnt="3">
        <dgm:presLayoutVars>
          <dgm:chMax val="0"/>
          <dgm:bulletEnabled val="1"/>
        </dgm:presLayoutVars>
      </dgm:prSet>
      <dgm:spPr/>
    </dgm:pt>
    <dgm:pt modelId="{6CF78746-5B24-4579-9204-9574247E8237}" type="pres">
      <dgm:prSet presAssocID="{30E85201-DE2A-455D-83AE-A59834E3DA85}" presName="negativeSpace" presStyleCnt="0"/>
      <dgm:spPr/>
    </dgm:pt>
    <dgm:pt modelId="{B3BD1019-A982-409C-9A06-F07CB2A531BA}" type="pres">
      <dgm:prSet presAssocID="{30E85201-DE2A-455D-83AE-A59834E3DA85}" presName="childText" presStyleLbl="conFgAcc1" presStyleIdx="0" presStyleCnt="3">
        <dgm:presLayoutVars>
          <dgm:bulletEnabled val="1"/>
        </dgm:presLayoutVars>
      </dgm:prSet>
      <dgm:spPr/>
    </dgm:pt>
    <dgm:pt modelId="{DDAD5BD5-A247-440E-88C6-B63A69089551}" type="pres">
      <dgm:prSet presAssocID="{737A11DF-F31D-4E7C-89CF-9E91F9024E91}" presName="spaceBetweenRectangles" presStyleCnt="0"/>
      <dgm:spPr/>
    </dgm:pt>
    <dgm:pt modelId="{B5DD3AB2-D5B6-49B2-998C-C5C6AD9A4D5B}" type="pres">
      <dgm:prSet presAssocID="{123ACC43-5BFD-4323-8979-9A2756074C4D}" presName="parentLin" presStyleCnt="0"/>
      <dgm:spPr/>
    </dgm:pt>
    <dgm:pt modelId="{BD79BBE8-2983-4CE9-B149-FE6164F9E8D1}" type="pres">
      <dgm:prSet presAssocID="{123ACC43-5BFD-4323-8979-9A2756074C4D}" presName="parentLeftMargin" presStyleLbl="node1" presStyleIdx="0" presStyleCnt="3"/>
      <dgm:spPr/>
    </dgm:pt>
    <dgm:pt modelId="{881E197D-10C3-48AA-9B75-476B44DBB153}" type="pres">
      <dgm:prSet presAssocID="{123ACC43-5BFD-4323-8979-9A2756074C4D}" presName="parentText" presStyleLbl="node1" presStyleIdx="1" presStyleCnt="3">
        <dgm:presLayoutVars>
          <dgm:chMax val="0"/>
          <dgm:bulletEnabled val="1"/>
        </dgm:presLayoutVars>
      </dgm:prSet>
      <dgm:spPr/>
    </dgm:pt>
    <dgm:pt modelId="{56376F60-2443-4FAB-A1FB-DFC4C4049F0C}" type="pres">
      <dgm:prSet presAssocID="{123ACC43-5BFD-4323-8979-9A2756074C4D}" presName="negativeSpace" presStyleCnt="0"/>
      <dgm:spPr/>
    </dgm:pt>
    <dgm:pt modelId="{711285EB-BE20-4401-B345-78C2B9655DBD}" type="pres">
      <dgm:prSet presAssocID="{123ACC43-5BFD-4323-8979-9A2756074C4D}" presName="childText" presStyleLbl="conFgAcc1" presStyleIdx="1" presStyleCnt="3">
        <dgm:presLayoutVars>
          <dgm:bulletEnabled val="1"/>
        </dgm:presLayoutVars>
      </dgm:prSet>
      <dgm:spPr/>
    </dgm:pt>
    <dgm:pt modelId="{1DA391EF-AD2F-4A04-8927-91ADB41197B5}" type="pres">
      <dgm:prSet presAssocID="{E41F1F67-25F5-4C6B-BDF8-33E964A23143}" presName="spaceBetweenRectangles" presStyleCnt="0"/>
      <dgm:spPr/>
    </dgm:pt>
    <dgm:pt modelId="{28616A92-9C04-4523-BA70-BB8CECD02802}" type="pres">
      <dgm:prSet presAssocID="{ED844067-174B-43F6-8ECF-5F950B616CB0}" presName="parentLin" presStyleCnt="0"/>
      <dgm:spPr/>
    </dgm:pt>
    <dgm:pt modelId="{417EF6F0-A40D-4F9C-BC08-1F3389694EF4}" type="pres">
      <dgm:prSet presAssocID="{ED844067-174B-43F6-8ECF-5F950B616CB0}" presName="parentLeftMargin" presStyleLbl="node1" presStyleIdx="1" presStyleCnt="3"/>
      <dgm:spPr/>
    </dgm:pt>
    <dgm:pt modelId="{572B347E-9F11-497F-B0DF-67B647BAC157}" type="pres">
      <dgm:prSet presAssocID="{ED844067-174B-43F6-8ECF-5F950B616CB0}" presName="parentText" presStyleLbl="node1" presStyleIdx="2" presStyleCnt="3">
        <dgm:presLayoutVars>
          <dgm:chMax val="0"/>
          <dgm:bulletEnabled val="1"/>
        </dgm:presLayoutVars>
      </dgm:prSet>
      <dgm:spPr/>
    </dgm:pt>
    <dgm:pt modelId="{493F894D-D407-4626-9C8A-B08F018A1333}" type="pres">
      <dgm:prSet presAssocID="{ED844067-174B-43F6-8ECF-5F950B616CB0}" presName="negativeSpace" presStyleCnt="0"/>
      <dgm:spPr/>
    </dgm:pt>
    <dgm:pt modelId="{82756314-44AA-435F-B426-213E230A141B}" type="pres">
      <dgm:prSet presAssocID="{ED844067-174B-43F6-8ECF-5F950B616CB0}" presName="childText" presStyleLbl="conFgAcc1" presStyleIdx="2" presStyleCnt="3">
        <dgm:presLayoutVars>
          <dgm:bulletEnabled val="1"/>
        </dgm:presLayoutVars>
      </dgm:prSet>
      <dgm:spPr>
        <a:solidFill>
          <a:srgbClr val="EEF5FB">
            <a:alpha val="90000"/>
          </a:srgbClr>
        </a:solidFill>
        <a:ln>
          <a:noFill/>
        </a:ln>
      </dgm:spPr>
    </dgm:pt>
  </dgm:ptLst>
  <dgm:cxnLst>
    <dgm:cxn modelId="{FA3A9C0A-A77A-4B65-BDF4-9F49A52B7DC8}" type="presOf" srcId="{ED844067-174B-43F6-8ECF-5F950B616CB0}" destId="{572B347E-9F11-497F-B0DF-67B647BAC157}" srcOrd="1" destOrd="0" presId="urn:microsoft.com/office/officeart/2005/8/layout/list1"/>
    <dgm:cxn modelId="{EABF2922-E756-44F6-8A4F-7AEF61EE0A90}" srcId="{63D7E314-EE0C-440D-86DE-DC98D6D489C3}" destId="{ED844067-174B-43F6-8ECF-5F950B616CB0}" srcOrd="2" destOrd="0" parTransId="{FC030E20-1CD5-40E3-9AC5-8C03BDF01216}" sibTransId="{69CFF809-BE39-4342-A2B7-03140F5CD666}"/>
    <dgm:cxn modelId="{1651156E-B443-4787-82DC-3DBAFA81BD87}" type="presOf" srcId="{63D7E314-EE0C-440D-86DE-DC98D6D489C3}" destId="{A72E2DB9-9456-4F58-828F-45D648421239}" srcOrd="0" destOrd="0" presId="urn:microsoft.com/office/officeart/2005/8/layout/list1"/>
    <dgm:cxn modelId="{E3139A52-331F-4D52-A626-E8894FDDA9D3}" type="presOf" srcId="{30E85201-DE2A-455D-83AE-A59834E3DA85}" destId="{7A752688-5061-4209-B5BA-135EF88A6391}" srcOrd="0" destOrd="0" presId="urn:microsoft.com/office/officeart/2005/8/layout/list1"/>
    <dgm:cxn modelId="{E3DBA553-71EC-4B8C-ACD6-D86697078763}" type="presOf" srcId="{ED844067-174B-43F6-8ECF-5F950B616CB0}" destId="{417EF6F0-A40D-4F9C-BC08-1F3389694EF4}" srcOrd="0" destOrd="0" presId="urn:microsoft.com/office/officeart/2005/8/layout/list1"/>
    <dgm:cxn modelId="{E8C12C56-85D5-4033-9987-5599698DC230}" srcId="{63D7E314-EE0C-440D-86DE-DC98D6D489C3}" destId="{123ACC43-5BFD-4323-8979-9A2756074C4D}" srcOrd="1" destOrd="0" parTransId="{23423B47-E3AF-4005-8558-C70CB514F039}" sibTransId="{E41F1F67-25F5-4C6B-BDF8-33E964A23143}"/>
    <dgm:cxn modelId="{BCAAAB88-9FEA-4732-B1AB-79AE27AC3709}" type="presOf" srcId="{123ACC43-5BFD-4323-8979-9A2756074C4D}" destId="{BD79BBE8-2983-4CE9-B149-FE6164F9E8D1}" srcOrd="0" destOrd="0" presId="urn:microsoft.com/office/officeart/2005/8/layout/list1"/>
    <dgm:cxn modelId="{EB923DC5-6C01-457D-A860-982B93007F0A}" srcId="{63D7E314-EE0C-440D-86DE-DC98D6D489C3}" destId="{30E85201-DE2A-455D-83AE-A59834E3DA85}" srcOrd="0" destOrd="0" parTransId="{44AC5B44-424F-41B3-9CD3-1EBB3872D57B}" sibTransId="{737A11DF-F31D-4E7C-89CF-9E91F9024E91}"/>
    <dgm:cxn modelId="{F122D9D2-6F8A-4182-8D32-8BA969003DFF}" type="presOf" srcId="{30E85201-DE2A-455D-83AE-A59834E3DA85}" destId="{DF7AE42D-3FE2-49C7-B821-84C0A282C347}" srcOrd="1" destOrd="0" presId="urn:microsoft.com/office/officeart/2005/8/layout/list1"/>
    <dgm:cxn modelId="{DFD479DA-4202-469B-ADD3-076ECF05C609}" type="presOf" srcId="{123ACC43-5BFD-4323-8979-9A2756074C4D}" destId="{881E197D-10C3-48AA-9B75-476B44DBB153}" srcOrd="1" destOrd="0" presId="urn:microsoft.com/office/officeart/2005/8/layout/list1"/>
    <dgm:cxn modelId="{7B59C141-6178-40BF-93B6-6531E59853B9}" type="presParOf" srcId="{A72E2DB9-9456-4F58-828F-45D648421239}" destId="{782ECE49-D262-45C1-907E-54E3C05F545A}" srcOrd="0" destOrd="0" presId="urn:microsoft.com/office/officeart/2005/8/layout/list1"/>
    <dgm:cxn modelId="{297C3DB3-F065-456F-A651-13952B44728A}" type="presParOf" srcId="{782ECE49-D262-45C1-907E-54E3C05F545A}" destId="{7A752688-5061-4209-B5BA-135EF88A6391}" srcOrd="0" destOrd="0" presId="urn:microsoft.com/office/officeart/2005/8/layout/list1"/>
    <dgm:cxn modelId="{73B855C7-2AAB-41B2-B078-9412399DA98A}" type="presParOf" srcId="{782ECE49-D262-45C1-907E-54E3C05F545A}" destId="{DF7AE42D-3FE2-49C7-B821-84C0A282C347}" srcOrd="1" destOrd="0" presId="urn:microsoft.com/office/officeart/2005/8/layout/list1"/>
    <dgm:cxn modelId="{B8D3CE2C-20EB-4C49-85F4-66ED1E23B8D1}" type="presParOf" srcId="{A72E2DB9-9456-4F58-828F-45D648421239}" destId="{6CF78746-5B24-4579-9204-9574247E8237}" srcOrd="1" destOrd="0" presId="urn:microsoft.com/office/officeart/2005/8/layout/list1"/>
    <dgm:cxn modelId="{3F1ADFD7-21A5-4F7E-A031-388565C6A1A9}" type="presParOf" srcId="{A72E2DB9-9456-4F58-828F-45D648421239}" destId="{B3BD1019-A982-409C-9A06-F07CB2A531BA}" srcOrd="2" destOrd="0" presId="urn:microsoft.com/office/officeart/2005/8/layout/list1"/>
    <dgm:cxn modelId="{11BB1150-B177-4476-B8B0-C69113695074}" type="presParOf" srcId="{A72E2DB9-9456-4F58-828F-45D648421239}" destId="{DDAD5BD5-A247-440E-88C6-B63A69089551}" srcOrd="3" destOrd="0" presId="urn:microsoft.com/office/officeart/2005/8/layout/list1"/>
    <dgm:cxn modelId="{BFFF9BA4-CEC6-486B-9080-1137CB0280A9}" type="presParOf" srcId="{A72E2DB9-9456-4F58-828F-45D648421239}" destId="{B5DD3AB2-D5B6-49B2-998C-C5C6AD9A4D5B}" srcOrd="4" destOrd="0" presId="urn:microsoft.com/office/officeart/2005/8/layout/list1"/>
    <dgm:cxn modelId="{00D14F30-5683-4F48-8A95-98778B37139A}" type="presParOf" srcId="{B5DD3AB2-D5B6-49B2-998C-C5C6AD9A4D5B}" destId="{BD79BBE8-2983-4CE9-B149-FE6164F9E8D1}" srcOrd="0" destOrd="0" presId="urn:microsoft.com/office/officeart/2005/8/layout/list1"/>
    <dgm:cxn modelId="{9B36AD46-6AE9-4FC5-BF2C-0D2FD331F641}" type="presParOf" srcId="{B5DD3AB2-D5B6-49B2-998C-C5C6AD9A4D5B}" destId="{881E197D-10C3-48AA-9B75-476B44DBB153}" srcOrd="1" destOrd="0" presId="urn:microsoft.com/office/officeart/2005/8/layout/list1"/>
    <dgm:cxn modelId="{154BCCA3-2150-45A1-8145-1D5AA6AA8E6E}" type="presParOf" srcId="{A72E2DB9-9456-4F58-828F-45D648421239}" destId="{56376F60-2443-4FAB-A1FB-DFC4C4049F0C}" srcOrd="5" destOrd="0" presId="urn:microsoft.com/office/officeart/2005/8/layout/list1"/>
    <dgm:cxn modelId="{1D1CC4AE-F43D-4C56-A0CD-20DDA1AD7C45}" type="presParOf" srcId="{A72E2DB9-9456-4F58-828F-45D648421239}" destId="{711285EB-BE20-4401-B345-78C2B9655DBD}" srcOrd="6" destOrd="0" presId="urn:microsoft.com/office/officeart/2005/8/layout/list1"/>
    <dgm:cxn modelId="{E916F005-8014-4122-A14A-5C713995966A}" type="presParOf" srcId="{A72E2DB9-9456-4F58-828F-45D648421239}" destId="{1DA391EF-AD2F-4A04-8927-91ADB41197B5}" srcOrd="7" destOrd="0" presId="urn:microsoft.com/office/officeart/2005/8/layout/list1"/>
    <dgm:cxn modelId="{17D771B6-557C-41FF-9DB3-7E84ED0D5314}" type="presParOf" srcId="{A72E2DB9-9456-4F58-828F-45D648421239}" destId="{28616A92-9C04-4523-BA70-BB8CECD02802}" srcOrd="8" destOrd="0" presId="urn:microsoft.com/office/officeart/2005/8/layout/list1"/>
    <dgm:cxn modelId="{32255BC5-7919-42F8-B941-9C92D1E244DD}" type="presParOf" srcId="{28616A92-9C04-4523-BA70-BB8CECD02802}" destId="{417EF6F0-A40D-4F9C-BC08-1F3389694EF4}" srcOrd="0" destOrd="0" presId="urn:microsoft.com/office/officeart/2005/8/layout/list1"/>
    <dgm:cxn modelId="{45A4FE2F-6FAB-42E9-8B8A-F001D8BCB5CA}" type="presParOf" srcId="{28616A92-9C04-4523-BA70-BB8CECD02802}" destId="{572B347E-9F11-497F-B0DF-67B647BAC157}" srcOrd="1" destOrd="0" presId="urn:microsoft.com/office/officeart/2005/8/layout/list1"/>
    <dgm:cxn modelId="{DEAAAAB1-B93E-448B-963C-FECF44B982BC}" type="presParOf" srcId="{A72E2DB9-9456-4F58-828F-45D648421239}" destId="{493F894D-D407-4626-9C8A-B08F018A1333}" srcOrd="9" destOrd="0" presId="urn:microsoft.com/office/officeart/2005/8/layout/list1"/>
    <dgm:cxn modelId="{75CC5BA9-2DAA-4610-81FE-13721AA95113}" type="presParOf" srcId="{A72E2DB9-9456-4F58-828F-45D648421239}" destId="{82756314-44AA-435F-B426-213E230A141B}"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D1019-A982-409C-9A06-F07CB2A531BA}">
      <dsp:nvSpPr>
        <dsp:cNvPr id="0" name=""/>
        <dsp:cNvSpPr/>
      </dsp:nvSpPr>
      <dsp:spPr>
        <a:xfrm>
          <a:off x="0" y="404340"/>
          <a:ext cx="10149158"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AE42D-3FE2-49C7-B821-84C0A282C347}">
      <dsp:nvSpPr>
        <dsp:cNvPr id="0" name=""/>
        <dsp:cNvSpPr/>
      </dsp:nvSpPr>
      <dsp:spPr>
        <a:xfrm>
          <a:off x="507457" y="64860"/>
          <a:ext cx="7104410"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开展课题理论学习</a:t>
          </a:r>
        </a:p>
      </dsp:txBody>
      <dsp:txXfrm>
        <a:off x="540601" y="98004"/>
        <a:ext cx="7038122" cy="612672"/>
      </dsp:txXfrm>
    </dsp:sp>
    <dsp:sp modelId="{711285EB-BE20-4401-B345-78C2B9655DBD}">
      <dsp:nvSpPr>
        <dsp:cNvPr id="0" name=""/>
        <dsp:cNvSpPr/>
      </dsp:nvSpPr>
      <dsp:spPr>
        <a:xfrm>
          <a:off x="0" y="1447620"/>
          <a:ext cx="10149158" cy="5796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E197D-10C3-48AA-9B75-476B44DBB153}">
      <dsp:nvSpPr>
        <dsp:cNvPr id="0" name=""/>
        <dsp:cNvSpPr/>
      </dsp:nvSpPr>
      <dsp:spPr>
        <a:xfrm>
          <a:off x="497065" y="1139311"/>
          <a:ext cx="7104410" cy="6789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编写校本教材</a:t>
          </a:r>
        </a:p>
      </dsp:txBody>
      <dsp:txXfrm>
        <a:off x="530209" y="1172455"/>
        <a:ext cx="7038122" cy="612672"/>
      </dsp:txXfrm>
    </dsp:sp>
    <dsp:sp modelId="{82756314-44AA-435F-B426-213E230A141B}">
      <dsp:nvSpPr>
        <dsp:cNvPr id="0" name=""/>
        <dsp:cNvSpPr/>
      </dsp:nvSpPr>
      <dsp:spPr>
        <a:xfrm>
          <a:off x="0" y="2490900"/>
          <a:ext cx="10149158" cy="5796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B347E-9F11-497F-B0DF-67B647BAC157}">
      <dsp:nvSpPr>
        <dsp:cNvPr id="0" name=""/>
        <dsp:cNvSpPr/>
      </dsp:nvSpPr>
      <dsp:spPr>
        <a:xfrm>
          <a:off x="507457" y="2151420"/>
          <a:ext cx="7104410" cy="6789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开展课题的交流研讨会</a:t>
          </a:r>
        </a:p>
      </dsp:txBody>
      <dsp:txXfrm>
        <a:off x="540601" y="2184564"/>
        <a:ext cx="703812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D1019-A982-409C-9A06-F07CB2A531BA}">
      <dsp:nvSpPr>
        <dsp:cNvPr id="0" name=""/>
        <dsp:cNvSpPr/>
      </dsp:nvSpPr>
      <dsp:spPr>
        <a:xfrm>
          <a:off x="0" y="404340"/>
          <a:ext cx="10149158"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AE42D-3FE2-49C7-B821-84C0A282C347}">
      <dsp:nvSpPr>
        <dsp:cNvPr id="0" name=""/>
        <dsp:cNvSpPr/>
      </dsp:nvSpPr>
      <dsp:spPr>
        <a:xfrm>
          <a:off x="507457" y="64860"/>
          <a:ext cx="7104410"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专家讲座</a:t>
          </a:r>
        </a:p>
      </dsp:txBody>
      <dsp:txXfrm>
        <a:off x="540601" y="98004"/>
        <a:ext cx="7038122" cy="612672"/>
      </dsp:txXfrm>
    </dsp:sp>
    <dsp:sp modelId="{711285EB-BE20-4401-B345-78C2B9655DBD}">
      <dsp:nvSpPr>
        <dsp:cNvPr id="0" name=""/>
        <dsp:cNvSpPr/>
      </dsp:nvSpPr>
      <dsp:spPr>
        <a:xfrm>
          <a:off x="0" y="1447620"/>
          <a:ext cx="10149158" cy="5796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E197D-10C3-48AA-9B75-476B44DBB153}">
      <dsp:nvSpPr>
        <dsp:cNvPr id="0" name=""/>
        <dsp:cNvSpPr/>
      </dsp:nvSpPr>
      <dsp:spPr>
        <a:xfrm>
          <a:off x="507457" y="1108140"/>
          <a:ext cx="7104410" cy="6789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t>认真总结课题问题和经验</a:t>
          </a:r>
        </a:p>
      </dsp:txBody>
      <dsp:txXfrm>
        <a:off x="540601" y="1141284"/>
        <a:ext cx="7038122" cy="612672"/>
      </dsp:txXfrm>
    </dsp:sp>
    <dsp:sp modelId="{82756314-44AA-435F-B426-213E230A141B}">
      <dsp:nvSpPr>
        <dsp:cNvPr id="0" name=""/>
        <dsp:cNvSpPr/>
      </dsp:nvSpPr>
      <dsp:spPr>
        <a:xfrm>
          <a:off x="0" y="2490900"/>
          <a:ext cx="10149158" cy="579600"/>
        </a:xfrm>
        <a:prstGeom prst="rect">
          <a:avLst/>
        </a:prstGeom>
        <a:solidFill>
          <a:srgbClr val="EEF5FB">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2B347E-9F11-497F-B0DF-67B647BAC157}">
      <dsp:nvSpPr>
        <dsp:cNvPr id="0" name=""/>
        <dsp:cNvSpPr/>
      </dsp:nvSpPr>
      <dsp:spPr>
        <a:xfrm>
          <a:off x="507457" y="2151420"/>
          <a:ext cx="7104410" cy="678960"/>
        </a:xfrm>
        <a:prstGeom prst="roundRect">
          <a:avLst/>
        </a:prstGeom>
        <a:solidFill>
          <a:srgbClr val="EEF5FB"/>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8530" tIns="0" rIns="268530" bIns="0" numCol="1" spcCol="1270" anchor="ctr" anchorCtr="0">
          <a:noAutofit/>
        </a:bodyPr>
        <a:lstStyle/>
        <a:p>
          <a:pPr marL="0" lvl="0" indent="0" algn="l" defTabSz="1022350">
            <a:lnSpc>
              <a:spcPct val="90000"/>
            </a:lnSpc>
            <a:spcBef>
              <a:spcPct val="0"/>
            </a:spcBef>
            <a:spcAft>
              <a:spcPct val="35000"/>
            </a:spcAft>
            <a:buNone/>
          </a:pPr>
          <a:endParaRPr lang="zh-CN" altLang="en-US" sz="2300" kern="1200" dirty="0"/>
        </a:p>
      </dsp:txBody>
      <dsp:txXfrm>
        <a:off x="540601" y="2184564"/>
        <a:ext cx="703812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80A484-65DF-4115-9B49-E02A2AA49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1"/>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2"/>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文本框 57"/>
          <p:cNvSpPr txBox="1"/>
          <p:nvPr/>
        </p:nvSpPr>
        <p:spPr>
          <a:xfrm>
            <a:off x="62997" y="2809195"/>
            <a:ext cx="11805064" cy="1200329"/>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r>
              <a:rPr lang="zh-CN" altLang="zh-CN" sz="3600" dirty="0">
                <a:latin typeface="+mj-ea"/>
              </a:rPr>
              <a:t>中职数学教学服务于电子技术应用专业课的实践研究</a:t>
            </a:r>
            <a:endParaRPr lang="zh-CN" altLang="zh-CN" sz="3600" dirty="0">
              <a:latin typeface="+mj-ea"/>
            </a:endParaRPr>
          </a:p>
          <a:p>
            <a:r>
              <a:rPr lang="zh-CN" altLang="zh-CN" sz="3600" dirty="0">
                <a:latin typeface="+mj-ea"/>
              </a:rPr>
              <a:t>——以昆山花桥国际商务城中等专业学校为例</a:t>
            </a:r>
            <a:endParaRPr lang="zh-CN" altLang="en-US" sz="3600" spc="50" dirty="0">
              <a:ln w="11430"/>
              <a:gradFill>
                <a:gsLst>
                  <a:gs pos="25000">
                    <a:schemeClr val="accent2"/>
                  </a:gs>
                  <a:gs pos="100000">
                    <a:schemeClr val="accent1"/>
                  </a:gs>
                </a:gsLst>
                <a:lin ang="5400000"/>
              </a:gradFill>
              <a:effectLst>
                <a:outerShdw blurRad="76200" dist="50800" dir="5400000" algn="tl" rotWithShape="0">
                  <a:srgbClr val="000000">
                    <a:alpha val="65000"/>
                  </a:srgbClr>
                </a:outerShdw>
              </a:effectLst>
              <a:latin typeface="+mj-ea"/>
            </a:endParaRPr>
          </a:p>
        </p:txBody>
      </p:sp>
      <p:sp>
        <p:nvSpPr>
          <p:cNvPr id="59" name="文本框 58"/>
          <p:cNvSpPr txBox="1"/>
          <p:nvPr/>
        </p:nvSpPr>
        <p:spPr>
          <a:xfrm>
            <a:off x="7134218" y="4337330"/>
            <a:ext cx="3780202" cy="461665"/>
          </a:xfrm>
          <a:prstGeom prst="rect">
            <a:avLst/>
          </a:prstGeom>
          <a:noFill/>
        </p:spPr>
        <p:txBody>
          <a:bodyPr wrap="none" rtlCol="0">
            <a:spAutoFit/>
          </a:bodyPr>
          <a:lstStyle/>
          <a:p>
            <a:pPr algn="ctr"/>
            <a:r>
              <a:rPr lang="zh-CN" altLang="en-US" sz="2400" b="1" dirty="0"/>
              <a:t>王青  乔梦婷             </a:t>
            </a:r>
            <a:r>
              <a:rPr lang="en-US" altLang="zh-CN" sz="2400" b="1" dirty="0"/>
              <a:t>2018.11</a:t>
            </a:r>
            <a:endParaRPr lang="zh-CN" altLang="en-US" sz="2400" b="1" dirty="0"/>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360"/>
                                          </p:val>
                                        </p:tav>
                                        <p:tav tm="100000">
                                          <p:val>
                                            <p:fltVal val="0"/>
                                          </p:val>
                                        </p:tav>
                                      </p:tavLst>
                                    </p:anim>
                                    <p:animEffect transition="in" filter="fade">
                                      <p:cBhvr>
                                        <p:cTn id="16" dur="500"/>
                                        <p:tgtEl>
                                          <p:spTgt spid="4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 calcmode="lin" valueType="num">
                                      <p:cBhvr>
                                        <p:cTn id="21" dur="500" fill="hold"/>
                                        <p:tgtEl>
                                          <p:spTgt spid="44"/>
                                        </p:tgtEl>
                                        <p:attrNameLst>
                                          <p:attrName>style.rotation</p:attrName>
                                        </p:attrNameLst>
                                      </p:cBhvr>
                                      <p:tavLst>
                                        <p:tav tm="0">
                                          <p:val>
                                            <p:fltVal val="360"/>
                                          </p:val>
                                        </p:tav>
                                        <p:tav tm="100000">
                                          <p:val>
                                            <p:fltVal val="0"/>
                                          </p:val>
                                        </p:tav>
                                      </p:tavLst>
                                    </p:anim>
                                    <p:animEffect transition="in" filter="fade">
                                      <p:cBhvr>
                                        <p:cTn id="22" dur="500"/>
                                        <p:tgtEl>
                                          <p:spTgt spid="4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 calcmode="lin" valueType="num">
                                      <p:cBhvr>
                                        <p:cTn id="27" dur="500" fill="hold"/>
                                        <p:tgtEl>
                                          <p:spTgt spid="45"/>
                                        </p:tgtEl>
                                        <p:attrNameLst>
                                          <p:attrName>style.rotation</p:attrName>
                                        </p:attrNameLst>
                                      </p:cBhvr>
                                      <p:tavLst>
                                        <p:tav tm="0">
                                          <p:val>
                                            <p:fltVal val="360"/>
                                          </p:val>
                                        </p:tav>
                                        <p:tav tm="100000">
                                          <p:val>
                                            <p:fltVal val="0"/>
                                          </p:val>
                                        </p:tav>
                                      </p:tavLst>
                                    </p:anim>
                                    <p:animEffect transition="in" filter="fade">
                                      <p:cBhvr>
                                        <p:cTn id="28" dur="500"/>
                                        <p:tgtEl>
                                          <p:spTgt spid="4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 calcmode="lin" valueType="num">
                                      <p:cBhvr>
                                        <p:cTn id="33" dur="500" fill="hold"/>
                                        <p:tgtEl>
                                          <p:spTgt spid="46"/>
                                        </p:tgtEl>
                                        <p:attrNameLst>
                                          <p:attrName>style.rotation</p:attrName>
                                        </p:attrNameLst>
                                      </p:cBhvr>
                                      <p:tavLst>
                                        <p:tav tm="0">
                                          <p:val>
                                            <p:fltVal val="360"/>
                                          </p:val>
                                        </p:tav>
                                        <p:tav tm="100000">
                                          <p:val>
                                            <p:fltVal val="0"/>
                                          </p:val>
                                        </p:tav>
                                      </p:tavLst>
                                    </p:anim>
                                    <p:animEffect transition="in" filter="fade">
                                      <p:cBhvr>
                                        <p:cTn id="34" dur="500"/>
                                        <p:tgtEl>
                                          <p:spTgt spid="4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style.rotation</p:attrName>
                                        </p:attrNameLst>
                                      </p:cBhvr>
                                      <p:tavLst>
                                        <p:tav tm="0">
                                          <p:val>
                                            <p:fltVal val="360"/>
                                          </p:val>
                                        </p:tav>
                                        <p:tav tm="100000">
                                          <p:val>
                                            <p:fltVal val="0"/>
                                          </p:val>
                                        </p:tav>
                                      </p:tavLst>
                                    </p:anim>
                                    <p:animEffect transition="in" filter="fade">
                                      <p:cBhvr>
                                        <p:cTn id="46" dur="500"/>
                                        <p:tgtEl>
                                          <p:spTgt spid="4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 calcmode="lin" valueType="num">
                                      <p:cBhvr>
                                        <p:cTn id="51" dur="500" fill="hold"/>
                                        <p:tgtEl>
                                          <p:spTgt spid="49"/>
                                        </p:tgtEl>
                                        <p:attrNameLst>
                                          <p:attrName>style.rotation</p:attrName>
                                        </p:attrNameLst>
                                      </p:cBhvr>
                                      <p:tavLst>
                                        <p:tav tm="0">
                                          <p:val>
                                            <p:fltVal val="360"/>
                                          </p:val>
                                        </p:tav>
                                        <p:tav tm="100000">
                                          <p:val>
                                            <p:fltVal val="0"/>
                                          </p:val>
                                        </p:tav>
                                      </p:tavLst>
                                    </p:anim>
                                    <p:animEffect transition="in" filter="fade">
                                      <p:cBhvr>
                                        <p:cTn id="52" dur="500"/>
                                        <p:tgtEl>
                                          <p:spTgt spid="4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 calcmode="lin" valueType="num">
                                      <p:cBhvr>
                                        <p:cTn id="57" dur="500" fill="hold"/>
                                        <p:tgtEl>
                                          <p:spTgt spid="50"/>
                                        </p:tgtEl>
                                        <p:attrNameLst>
                                          <p:attrName>style.rotation</p:attrName>
                                        </p:attrNameLst>
                                      </p:cBhvr>
                                      <p:tavLst>
                                        <p:tav tm="0">
                                          <p:val>
                                            <p:fltVal val="360"/>
                                          </p:val>
                                        </p:tav>
                                        <p:tav tm="100000">
                                          <p:val>
                                            <p:fltVal val="0"/>
                                          </p:val>
                                        </p:tav>
                                      </p:tavLst>
                                    </p:anim>
                                    <p:animEffect transition="in" filter="fade">
                                      <p:cBhvr>
                                        <p:cTn id="58" dur="500"/>
                                        <p:tgtEl>
                                          <p:spTgt spid="5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360"/>
                                          </p:val>
                                        </p:tav>
                                        <p:tav tm="100000">
                                          <p:val>
                                            <p:fltVal val="0"/>
                                          </p:val>
                                        </p:tav>
                                      </p:tavLst>
                                    </p:anim>
                                    <p:animEffect transition="in" filter="fade">
                                      <p:cBhvr>
                                        <p:cTn id="64" dur="500"/>
                                        <p:tgtEl>
                                          <p:spTgt spid="51"/>
                                        </p:tgtEl>
                                      </p:cBhvr>
                                    </p:animEffect>
                                  </p:childTnLst>
                                </p:cTn>
                              </p:par>
                            </p:childTnLst>
                          </p:cTn>
                        </p:par>
                        <p:par>
                          <p:cTn id="65" fill="hold">
                            <p:stCondLst>
                              <p:cond delay="500"/>
                            </p:stCondLst>
                            <p:childTnLst>
                              <p:par>
                                <p:cTn id="66" presetID="2" presetClass="entr" presetSubtype="4" fill="hold" grpId="0" nodeType="afterEffect">
                                  <p:stCondLst>
                                    <p:cond delay="0"/>
                                  </p:stCondLst>
                                  <p:iterate type="lt">
                                    <p:tmPct val="10000"/>
                                  </p:iterate>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fill="hold"/>
                                        <p:tgtEl>
                                          <p:spTgt spid="58"/>
                                        </p:tgtEl>
                                        <p:attrNameLst>
                                          <p:attrName>ppt_x</p:attrName>
                                        </p:attrNameLst>
                                      </p:cBhvr>
                                      <p:tavLst>
                                        <p:tav tm="0">
                                          <p:val>
                                            <p:strVal val="#ppt_x"/>
                                          </p:val>
                                        </p:tav>
                                        <p:tav tm="100000">
                                          <p:val>
                                            <p:strVal val="#ppt_x"/>
                                          </p:val>
                                        </p:tav>
                                      </p:tavLst>
                                    </p:anim>
                                    <p:anim calcmode="lin" valueType="num">
                                      <p:cBhvr additive="base">
                                        <p:cTn id="69" dur="500" fill="hold"/>
                                        <p:tgtEl>
                                          <p:spTgt spid="58"/>
                                        </p:tgtEl>
                                        <p:attrNameLst>
                                          <p:attrName>ppt_y</p:attrName>
                                        </p:attrNameLst>
                                      </p:cBhvr>
                                      <p:tavLst>
                                        <p:tav tm="0">
                                          <p:val>
                                            <p:strVal val="1+#ppt_h/2"/>
                                          </p:val>
                                        </p:tav>
                                        <p:tav tm="100000">
                                          <p:val>
                                            <p:strVal val="#ppt_y"/>
                                          </p:val>
                                        </p:tav>
                                      </p:tavLst>
                                    </p:anim>
                                  </p:childTnLst>
                                </p:cTn>
                              </p:par>
                            </p:childTnLst>
                          </p:cTn>
                        </p:par>
                        <p:par>
                          <p:cTn id="70" fill="hold">
                            <p:stCondLst>
                              <p:cond delay="30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p:cTn id="73"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75"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59">
                                            <p:txEl>
                                              <p:pRg st="0" end="0"/>
                                            </p:txEl>
                                          </p:spTgt>
                                        </p:tgtEl>
                                      </p:cBhvr>
                                    </p:animEffect>
                                  </p:childTnLst>
                                </p:cTn>
                              </p:par>
                            </p:childTnLst>
                          </p:cTn>
                        </p:par>
                        <p:par>
                          <p:cTn id="78" fill="hold">
                            <p:stCondLst>
                              <p:cond delay="4899"/>
                            </p:stCondLst>
                            <p:childTnLst>
                              <p:par>
                                <p:cTn id="79" presetID="49" presetClass="entr" presetSubtype="0" decel="100000"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p:cTn id="81" dur="500" fill="hold"/>
                                        <p:tgtEl>
                                          <p:spTgt spid="60"/>
                                        </p:tgtEl>
                                        <p:attrNameLst>
                                          <p:attrName>ppt_w</p:attrName>
                                        </p:attrNameLst>
                                      </p:cBhvr>
                                      <p:tavLst>
                                        <p:tav tm="0">
                                          <p:val>
                                            <p:fltVal val="0"/>
                                          </p:val>
                                        </p:tav>
                                        <p:tav tm="100000">
                                          <p:val>
                                            <p:strVal val="#ppt_w"/>
                                          </p:val>
                                        </p:tav>
                                      </p:tavLst>
                                    </p:anim>
                                    <p:anim calcmode="lin" valueType="num">
                                      <p:cBhvr>
                                        <p:cTn id="82" dur="500" fill="hold"/>
                                        <p:tgtEl>
                                          <p:spTgt spid="60"/>
                                        </p:tgtEl>
                                        <p:attrNameLst>
                                          <p:attrName>ppt_h</p:attrName>
                                        </p:attrNameLst>
                                      </p:cBhvr>
                                      <p:tavLst>
                                        <p:tav tm="0">
                                          <p:val>
                                            <p:fltVal val="0"/>
                                          </p:val>
                                        </p:tav>
                                        <p:tav tm="100000">
                                          <p:val>
                                            <p:strVal val="#ppt_h"/>
                                          </p:val>
                                        </p:tav>
                                      </p:tavLst>
                                    </p:anim>
                                    <p:anim calcmode="lin" valueType="num">
                                      <p:cBhvr>
                                        <p:cTn id="83" dur="500" fill="hold"/>
                                        <p:tgtEl>
                                          <p:spTgt spid="60"/>
                                        </p:tgtEl>
                                        <p:attrNameLst>
                                          <p:attrName>style.rotation</p:attrName>
                                        </p:attrNameLst>
                                      </p:cBhvr>
                                      <p:tavLst>
                                        <p:tav tm="0">
                                          <p:val>
                                            <p:fltVal val="360"/>
                                          </p:val>
                                        </p:tav>
                                        <p:tav tm="100000">
                                          <p:val>
                                            <p:fltVal val="0"/>
                                          </p:val>
                                        </p:tav>
                                      </p:tavLst>
                                    </p:anim>
                                    <p:animEffect transition="in" filter="fade">
                                      <p:cBhvr>
                                        <p:cTn id="84" dur="500"/>
                                        <p:tgtEl>
                                          <p:spTgt spid="60"/>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 calcmode="lin" valueType="num">
                                      <p:cBhvr>
                                        <p:cTn id="89" dur="500" fill="hold"/>
                                        <p:tgtEl>
                                          <p:spTgt spid="66"/>
                                        </p:tgtEl>
                                        <p:attrNameLst>
                                          <p:attrName>style.rotation</p:attrName>
                                        </p:attrNameLst>
                                      </p:cBhvr>
                                      <p:tavLst>
                                        <p:tav tm="0">
                                          <p:val>
                                            <p:fltVal val="360"/>
                                          </p:val>
                                        </p:tav>
                                        <p:tav tm="100000">
                                          <p:val>
                                            <p:fltVal val="0"/>
                                          </p:val>
                                        </p:tav>
                                      </p:tavLst>
                                    </p:anim>
                                    <p:animEffect transition="in" filter="fade">
                                      <p:cBhvr>
                                        <p:cTn id="90" dur="500"/>
                                        <p:tgtEl>
                                          <p:spTgt spid="66"/>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p:cTn id="93" dur="500" fill="hold"/>
                                        <p:tgtEl>
                                          <p:spTgt spid="69"/>
                                        </p:tgtEl>
                                        <p:attrNameLst>
                                          <p:attrName>ppt_w</p:attrName>
                                        </p:attrNameLst>
                                      </p:cBhvr>
                                      <p:tavLst>
                                        <p:tav tm="0">
                                          <p:val>
                                            <p:fltVal val="0"/>
                                          </p:val>
                                        </p:tav>
                                        <p:tav tm="100000">
                                          <p:val>
                                            <p:strVal val="#ppt_w"/>
                                          </p:val>
                                        </p:tav>
                                      </p:tavLst>
                                    </p:anim>
                                    <p:anim calcmode="lin" valueType="num">
                                      <p:cBhvr>
                                        <p:cTn id="94" dur="500" fill="hold"/>
                                        <p:tgtEl>
                                          <p:spTgt spid="69"/>
                                        </p:tgtEl>
                                        <p:attrNameLst>
                                          <p:attrName>ppt_h</p:attrName>
                                        </p:attrNameLst>
                                      </p:cBhvr>
                                      <p:tavLst>
                                        <p:tav tm="0">
                                          <p:val>
                                            <p:fltVal val="0"/>
                                          </p:val>
                                        </p:tav>
                                        <p:tav tm="100000">
                                          <p:val>
                                            <p:strVal val="#ppt_h"/>
                                          </p:val>
                                        </p:tav>
                                      </p:tavLst>
                                    </p:anim>
                                    <p:anim calcmode="lin" valueType="num">
                                      <p:cBhvr>
                                        <p:cTn id="95" dur="500" fill="hold"/>
                                        <p:tgtEl>
                                          <p:spTgt spid="69"/>
                                        </p:tgtEl>
                                        <p:attrNameLst>
                                          <p:attrName>style.rotation</p:attrName>
                                        </p:attrNameLst>
                                      </p:cBhvr>
                                      <p:tavLst>
                                        <p:tav tm="0">
                                          <p:val>
                                            <p:fltVal val="360"/>
                                          </p:val>
                                        </p:tav>
                                        <p:tav tm="100000">
                                          <p:val>
                                            <p:fltVal val="0"/>
                                          </p:val>
                                        </p:tav>
                                      </p:tavLst>
                                    </p:anim>
                                    <p:animEffect transition="in" filter="fade">
                                      <p:cBhvr>
                                        <p:cTn id="96" dur="500"/>
                                        <p:tgtEl>
                                          <p:spTgt spid="69"/>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 calcmode="lin" valueType="num">
                                      <p:cBhvr>
                                        <p:cTn id="99" dur="500" fill="hold"/>
                                        <p:tgtEl>
                                          <p:spTgt spid="81"/>
                                        </p:tgtEl>
                                        <p:attrNameLst>
                                          <p:attrName>ppt_w</p:attrName>
                                        </p:attrNameLst>
                                      </p:cBhvr>
                                      <p:tavLst>
                                        <p:tav tm="0">
                                          <p:val>
                                            <p:fltVal val="0"/>
                                          </p:val>
                                        </p:tav>
                                        <p:tav tm="100000">
                                          <p:val>
                                            <p:strVal val="#ppt_w"/>
                                          </p:val>
                                        </p:tav>
                                      </p:tavLst>
                                    </p:anim>
                                    <p:anim calcmode="lin" valueType="num">
                                      <p:cBhvr>
                                        <p:cTn id="100" dur="500" fill="hold"/>
                                        <p:tgtEl>
                                          <p:spTgt spid="81"/>
                                        </p:tgtEl>
                                        <p:attrNameLst>
                                          <p:attrName>ppt_h</p:attrName>
                                        </p:attrNameLst>
                                      </p:cBhvr>
                                      <p:tavLst>
                                        <p:tav tm="0">
                                          <p:val>
                                            <p:fltVal val="0"/>
                                          </p:val>
                                        </p:tav>
                                        <p:tav tm="100000">
                                          <p:val>
                                            <p:strVal val="#ppt_h"/>
                                          </p:val>
                                        </p:tav>
                                      </p:tavLst>
                                    </p:anim>
                                    <p:anim calcmode="lin" valueType="num">
                                      <p:cBhvr>
                                        <p:cTn id="101" dur="500" fill="hold"/>
                                        <p:tgtEl>
                                          <p:spTgt spid="81"/>
                                        </p:tgtEl>
                                        <p:attrNameLst>
                                          <p:attrName>style.rotation</p:attrName>
                                        </p:attrNameLst>
                                      </p:cBhvr>
                                      <p:tavLst>
                                        <p:tav tm="0">
                                          <p:val>
                                            <p:fltVal val="360"/>
                                          </p:val>
                                        </p:tav>
                                        <p:tav tm="100000">
                                          <p:val>
                                            <p:fltVal val="0"/>
                                          </p:val>
                                        </p:tav>
                                      </p:tavLst>
                                    </p:anim>
                                    <p:animEffect transition="in" filter="fade">
                                      <p:cBhvr>
                                        <p:cTn id="102" dur="500"/>
                                        <p:tgtEl>
                                          <p:spTgt spid="81"/>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 calcmode="lin" valueType="num">
                                      <p:cBhvr>
                                        <p:cTn id="107" dur="500" fill="hold"/>
                                        <p:tgtEl>
                                          <p:spTgt spid="82"/>
                                        </p:tgtEl>
                                        <p:attrNameLst>
                                          <p:attrName>style.rotation</p:attrName>
                                        </p:attrNameLst>
                                      </p:cBhvr>
                                      <p:tavLst>
                                        <p:tav tm="0">
                                          <p:val>
                                            <p:fltVal val="360"/>
                                          </p:val>
                                        </p:tav>
                                        <p:tav tm="100000">
                                          <p:val>
                                            <p:fltVal val="0"/>
                                          </p:val>
                                        </p:tav>
                                      </p:tavLst>
                                    </p:anim>
                                    <p:animEffect transition="in" filter="fade">
                                      <p:cBhvr>
                                        <p:cTn id="10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4263195" y="3403346"/>
            <a:ext cx="4134465"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课题阶段性成果</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矩形 49"/>
          <p:cNvSpPr/>
          <p:nvPr/>
        </p:nvSpPr>
        <p:spPr>
          <a:xfrm>
            <a:off x="779965" y="965072"/>
            <a:ext cx="8840882" cy="523220"/>
          </a:xfrm>
          <a:prstGeom prst="rect">
            <a:avLst/>
          </a:prstGeom>
        </p:spPr>
        <p:txBody>
          <a:bodyPr wrap="none">
            <a:spAutoFit/>
          </a:bodyPr>
          <a:lstStyle/>
          <a:p>
            <a:r>
              <a:rPr lang="zh-CN" altLang="zh-CN" sz="2800" b="1" dirty="0">
                <a:cs typeface="宋体" panose="02010600030101010101" pitchFamily="2" charset="-122"/>
              </a:rPr>
              <a:t>（一）中职数学为电子技术应用专业课服务存在的问题</a:t>
            </a:r>
            <a:endParaRPr lang="zh-CN" altLang="en-US" sz="2800" dirty="0"/>
          </a:p>
        </p:txBody>
      </p:sp>
      <p:sp>
        <p:nvSpPr>
          <p:cNvPr id="67" name="Rectangle 2"/>
          <p:cNvSpPr/>
          <p:nvPr/>
        </p:nvSpPr>
        <p:spPr>
          <a:xfrm>
            <a:off x="6276109" y="2022136"/>
            <a:ext cx="5132837" cy="384486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9" name="组合 68"/>
          <p:cNvGrpSpPr/>
          <p:nvPr/>
        </p:nvGrpSpPr>
        <p:grpSpPr>
          <a:xfrm>
            <a:off x="1317152" y="4446113"/>
            <a:ext cx="722113" cy="726256"/>
            <a:chOff x="714476" y="5547544"/>
            <a:chExt cx="722113" cy="726256"/>
          </a:xfrm>
        </p:grpSpPr>
        <p:sp>
          <p:nvSpPr>
            <p:cNvPr id="70"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1"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800"/>
            </a:p>
          </p:txBody>
        </p:sp>
      </p:grpSp>
      <p:grpSp>
        <p:nvGrpSpPr>
          <p:cNvPr id="72" name="组合 71"/>
          <p:cNvGrpSpPr/>
          <p:nvPr/>
        </p:nvGrpSpPr>
        <p:grpSpPr>
          <a:xfrm>
            <a:off x="1294442" y="2327569"/>
            <a:ext cx="722113" cy="726256"/>
            <a:chOff x="691766" y="3429000"/>
            <a:chExt cx="722113" cy="726256"/>
          </a:xfrm>
        </p:grpSpPr>
        <p:sp>
          <p:nvSpPr>
            <p:cNvPr id="73"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74" name="Group 16"/>
            <p:cNvGrpSpPr/>
            <p:nvPr/>
          </p:nvGrpSpPr>
          <p:grpSpPr>
            <a:xfrm>
              <a:off x="843176" y="3585810"/>
              <a:ext cx="419291" cy="412636"/>
              <a:chOff x="1587575" y="2265358"/>
              <a:chExt cx="314468" cy="309477"/>
            </a:xfrm>
            <a:solidFill>
              <a:schemeClr val="bg1"/>
            </a:solidFill>
          </p:grpSpPr>
          <p:sp>
            <p:nvSpPr>
              <p:cNvPr id="75"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sp>
            <p:nvSpPr>
              <p:cNvPr id="76"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grpSp>
      </p:grpSp>
      <p:grpSp>
        <p:nvGrpSpPr>
          <p:cNvPr id="77" name="组合 76"/>
          <p:cNvGrpSpPr/>
          <p:nvPr/>
        </p:nvGrpSpPr>
        <p:grpSpPr>
          <a:xfrm>
            <a:off x="1317152" y="3398998"/>
            <a:ext cx="722113" cy="726256"/>
            <a:chOff x="714476" y="4500429"/>
            <a:chExt cx="722113" cy="726256"/>
          </a:xfrm>
        </p:grpSpPr>
        <p:sp>
          <p:nvSpPr>
            <p:cNvPr id="78"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79" name="Group 19"/>
            <p:cNvGrpSpPr/>
            <p:nvPr/>
          </p:nvGrpSpPr>
          <p:grpSpPr>
            <a:xfrm>
              <a:off x="889837" y="4677613"/>
              <a:ext cx="371391" cy="422619"/>
              <a:chOff x="2927811" y="2108124"/>
              <a:chExt cx="361887" cy="411804"/>
            </a:xfrm>
            <a:solidFill>
              <a:schemeClr val="bg1"/>
            </a:solidFill>
          </p:grpSpPr>
          <p:sp>
            <p:nvSpPr>
              <p:cNvPr id="80"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sp>
            <p:nvSpPr>
              <p:cNvPr id="81"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sp>
            <p:nvSpPr>
              <p:cNvPr id="82"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sp>
            <p:nvSpPr>
              <p:cNvPr id="83"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800"/>
              </a:p>
            </p:txBody>
          </p:sp>
        </p:grpSp>
      </p:grpSp>
      <p:sp>
        <p:nvSpPr>
          <p:cNvPr id="86" name="TextBox 13"/>
          <p:cNvSpPr txBox="1">
            <a:spLocks noChangeArrowheads="1"/>
          </p:cNvSpPr>
          <p:nvPr/>
        </p:nvSpPr>
        <p:spPr bwMode="auto">
          <a:xfrm>
            <a:off x="2167965" y="2574409"/>
            <a:ext cx="3537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sz="2000" b="1" dirty="0">
                <a:solidFill>
                  <a:srgbClr val="002060"/>
                </a:solidFill>
                <a:latin typeface="Arial" panose="020B0604020202020204" pitchFamily="34" charset="0"/>
                <a:ea typeface="微软雅黑" panose="020B0503020204020204" pitchFamily="34" charset="-122"/>
                <a:sym typeface="Arial" panose="020B0604020202020204" pitchFamily="34" charset="0"/>
              </a:rPr>
              <a:t>1  </a:t>
            </a:r>
            <a:r>
              <a:rPr lang="zh-CN" altLang="zh-CN" sz="2400" b="1" dirty="0">
                <a:solidFill>
                  <a:srgbClr val="002060"/>
                </a:solidFill>
                <a:latin typeface="Arial" panose="020B0604020202020204" pitchFamily="34" charset="0"/>
                <a:ea typeface="微软雅黑" panose="020B0503020204020204" pitchFamily="34" charset="-122"/>
              </a:rPr>
              <a:t>教学模式刻板单一</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20000"/>
              </a:spcBef>
            </a:pPr>
            <a:endParaRPr lang="en-US" altLang="zh-CN" sz="20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a:spLocks noChangeArrowheads="1"/>
          </p:cNvSpPr>
          <p:nvPr/>
        </p:nvSpPr>
        <p:spPr bwMode="auto">
          <a:xfrm>
            <a:off x="2197945" y="3617209"/>
            <a:ext cx="26026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2 </a:t>
            </a: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教学实践的缺乏</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13"/>
          <p:cNvSpPr txBox="1">
            <a:spLocks noChangeArrowheads="1"/>
          </p:cNvSpPr>
          <p:nvPr/>
        </p:nvSpPr>
        <p:spPr bwMode="auto">
          <a:xfrm>
            <a:off x="2197945" y="4642332"/>
            <a:ext cx="3507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3 </a:t>
            </a: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“双师</a:t>
            </a:r>
            <a:r>
              <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型教师的匮乏</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14:bounceEnd="40000">
                                          <p:cBhvr additive="base">
                                            <p:cTn id="19" dur="500" fill="hold"/>
                                            <p:tgtEl>
                                              <p:spTgt spid="6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31" presetClass="entr" presetSubtype="0"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 calcmode="lin" valueType="num">
                                          <p:cBhvr>
                                            <p:cTn id="26" dur="500" fill="hold"/>
                                            <p:tgtEl>
                                              <p:spTgt spid="72"/>
                                            </p:tgtEl>
                                            <p:attrNameLst>
                                              <p:attrName>style.rotation</p:attrName>
                                            </p:attrNameLst>
                                          </p:cBhvr>
                                          <p:tavLst>
                                            <p:tav tm="0">
                                              <p:val>
                                                <p:fltVal val="90"/>
                                              </p:val>
                                            </p:tav>
                                            <p:tav tm="100000">
                                              <p:val>
                                                <p:fltVal val="0"/>
                                              </p:val>
                                            </p:tav>
                                          </p:tavLst>
                                        </p:anim>
                                        <p:animEffect transition="in" filter="fade">
                                          <p:cBhvr>
                                            <p:cTn id="27" dur="500"/>
                                            <p:tgtEl>
                                              <p:spTgt spid="72"/>
                                            </p:tgtEl>
                                          </p:cBhvr>
                                        </p:animEffect>
                                      </p:childTnLst>
                                    </p:cTn>
                                  </p:par>
                                </p:childTnLst>
                              </p:cTn>
                            </p:par>
                            <p:par>
                              <p:cTn id="28" fill="hold">
                                <p:stCondLst>
                                  <p:cond delay="2399"/>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anim calcmode="lin" valueType="num">
                                          <p:cBhvr>
                                            <p:cTn id="32" dur="500" fill="hold"/>
                                            <p:tgtEl>
                                              <p:spTgt spid="86"/>
                                            </p:tgtEl>
                                            <p:attrNameLst>
                                              <p:attrName>ppt_x</p:attrName>
                                            </p:attrNameLst>
                                          </p:cBhvr>
                                          <p:tavLst>
                                            <p:tav tm="0">
                                              <p:val>
                                                <p:strVal val="#ppt_x"/>
                                              </p:val>
                                            </p:tav>
                                            <p:tav tm="100000">
                                              <p:val>
                                                <p:strVal val="#ppt_x"/>
                                              </p:val>
                                            </p:tav>
                                          </p:tavLst>
                                        </p:anim>
                                        <p:anim calcmode="lin" valueType="num">
                                          <p:cBhvr>
                                            <p:cTn id="33" dur="500" fill="hold"/>
                                            <p:tgtEl>
                                              <p:spTgt spid="86"/>
                                            </p:tgtEl>
                                            <p:attrNameLst>
                                              <p:attrName>ppt_y</p:attrName>
                                            </p:attrNameLst>
                                          </p:cBhvr>
                                          <p:tavLst>
                                            <p:tav tm="0">
                                              <p:val>
                                                <p:strVal val="#ppt_y+.1"/>
                                              </p:val>
                                            </p:tav>
                                            <p:tav tm="100000">
                                              <p:val>
                                                <p:strVal val="#ppt_y"/>
                                              </p:val>
                                            </p:tav>
                                          </p:tavLst>
                                        </p:anim>
                                      </p:childTnLst>
                                    </p:cTn>
                                  </p:par>
                                </p:childTnLst>
                              </p:cTn>
                            </p:par>
                            <p:par>
                              <p:cTn id="34" fill="hold">
                                <p:stCondLst>
                                  <p:cond delay="3400"/>
                                </p:stCondLst>
                                <p:childTnLst>
                                  <p:par>
                                    <p:cTn id="35" presetID="31"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 calcmode="lin" valueType="num">
                                          <p:cBhvr>
                                            <p:cTn id="39" dur="500" fill="hold"/>
                                            <p:tgtEl>
                                              <p:spTgt spid="77"/>
                                            </p:tgtEl>
                                            <p:attrNameLst>
                                              <p:attrName>style.rotation</p:attrName>
                                            </p:attrNameLst>
                                          </p:cBhvr>
                                          <p:tavLst>
                                            <p:tav tm="0">
                                              <p:val>
                                                <p:fltVal val="90"/>
                                              </p:val>
                                            </p:tav>
                                            <p:tav tm="100000">
                                              <p:val>
                                                <p:fltVal val="0"/>
                                              </p:val>
                                            </p:tav>
                                          </p:tavLst>
                                        </p:anim>
                                        <p:animEffect transition="in" filter="fade">
                                          <p:cBhvr>
                                            <p:cTn id="40" dur="500"/>
                                            <p:tgtEl>
                                              <p:spTgt spid="77"/>
                                            </p:tgtEl>
                                          </p:cBhvr>
                                        </p:animEffect>
                                      </p:childTnLst>
                                    </p:cTn>
                                  </p:par>
                                </p:childTnLst>
                              </p:cTn>
                            </p:par>
                            <p:par>
                              <p:cTn id="41" fill="hold">
                                <p:stCondLst>
                                  <p:cond delay="39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anim calcmode="lin" valueType="num">
                                          <p:cBhvr>
                                            <p:cTn id="45" dur="500" fill="hold"/>
                                            <p:tgtEl>
                                              <p:spTgt spid="88"/>
                                            </p:tgtEl>
                                            <p:attrNameLst>
                                              <p:attrName>ppt_x</p:attrName>
                                            </p:attrNameLst>
                                          </p:cBhvr>
                                          <p:tavLst>
                                            <p:tav tm="0">
                                              <p:val>
                                                <p:strVal val="#ppt_x"/>
                                              </p:val>
                                            </p:tav>
                                            <p:tav tm="100000">
                                              <p:val>
                                                <p:strVal val="#ppt_x"/>
                                              </p:val>
                                            </p:tav>
                                          </p:tavLst>
                                        </p:anim>
                                        <p:anim calcmode="lin" valueType="num">
                                          <p:cBhvr>
                                            <p:cTn id="46" dur="5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800"/>
                                </p:stCondLst>
                                <p:childTnLst>
                                  <p:par>
                                    <p:cTn id="48" presetID="31" presetClass="entr" presetSubtype="0"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 calcmode="lin" valueType="num">
                                          <p:cBhvr>
                                            <p:cTn id="52" dur="500" fill="hold"/>
                                            <p:tgtEl>
                                              <p:spTgt spid="69"/>
                                            </p:tgtEl>
                                            <p:attrNameLst>
                                              <p:attrName>style.rotation</p:attrName>
                                            </p:attrNameLst>
                                          </p:cBhvr>
                                          <p:tavLst>
                                            <p:tav tm="0">
                                              <p:val>
                                                <p:fltVal val="90"/>
                                              </p:val>
                                            </p:tav>
                                            <p:tav tm="100000">
                                              <p:val>
                                                <p:fltVal val="0"/>
                                              </p:val>
                                            </p:tav>
                                          </p:tavLst>
                                        </p:anim>
                                        <p:animEffect transition="in" filter="fade">
                                          <p:cBhvr>
                                            <p:cTn id="53" dur="500"/>
                                            <p:tgtEl>
                                              <p:spTgt spid="69"/>
                                            </p:tgtEl>
                                          </p:cBhvr>
                                        </p:animEffect>
                                      </p:childTnLst>
                                    </p:cTn>
                                  </p:par>
                                </p:childTnLst>
                              </p:cTn>
                            </p:par>
                            <p:par>
                              <p:cTn id="54" fill="hold">
                                <p:stCondLst>
                                  <p:cond delay="5300"/>
                                </p:stCondLst>
                                <p:childTnLst>
                                  <p:par>
                                    <p:cTn id="55" presetID="42" presetClass="entr" presetSubtype="0" fill="hold" grpId="0" nodeType="afterEffect">
                                      <p:stCondLst>
                                        <p:cond delay="0"/>
                                      </p:stCondLst>
                                      <p:iterate type="lt">
                                        <p:tmPct val="10000"/>
                                      </p:iterate>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anim calcmode="lin" valueType="num">
                                          <p:cBhvr>
                                            <p:cTn id="58" dur="500" fill="hold"/>
                                            <p:tgtEl>
                                              <p:spTgt spid="90"/>
                                            </p:tgtEl>
                                            <p:attrNameLst>
                                              <p:attrName>ppt_x</p:attrName>
                                            </p:attrNameLst>
                                          </p:cBhvr>
                                          <p:tavLst>
                                            <p:tav tm="0">
                                              <p:val>
                                                <p:strVal val="#ppt_x"/>
                                              </p:val>
                                            </p:tav>
                                            <p:tav tm="100000">
                                              <p:val>
                                                <p:strVal val="#ppt_x"/>
                                              </p:val>
                                            </p:tav>
                                          </p:tavLst>
                                        </p:anim>
                                        <p:anim calcmode="lin" valueType="num">
                                          <p:cBhvr>
                                            <p:cTn id="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7" grpId="0" animBg="1"/>
          <p:bldP spid="86" grpId="0"/>
          <p:bldP spid="88" grpId="0"/>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31" presetClass="entr" presetSubtype="0"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 calcmode="lin" valueType="num">
                                          <p:cBhvr>
                                            <p:cTn id="26" dur="500" fill="hold"/>
                                            <p:tgtEl>
                                              <p:spTgt spid="72"/>
                                            </p:tgtEl>
                                            <p:attrNameLst>
                                              <p:attrName>style.rotation</p:attrName>
                                            </p:attrNameLst>
                                          </p:cBhvr>
                                          <p:tavLst>
                                            <p:tav tm="0">
                                              <p:val>
                                                <p:fltVal val="90"/>
                                              </p:val>
                                            </p:tav>
                                            <p:tav tm="100000">
                                              <p:val>
                                                <p:fltVal val="0"/>
                                              </p:val>
                                            </p:tav>
                                          </p:tavLst>
                                        </p:anim>
                                        <p:animEffect transition="in" filter="fade">
                                          <p:cBhvr>
                                            <p:cTn id="27" dur="500"/>
                                            <p:tgtEl>
                                              <p:spTgt spid="72"/>
                                            </p:tgtEl>
                                          </p:cBhvr>
                                        </p:animEffect>
                                      </p:childTnLst>
                                    </p:cTn>
                                  </p:par>
                                </p:childTnLst>
                              </p:cTn>
                            </p:par>
                            <p:par>
                              <p:cTn id="28" fill="hold">
                                <p:stCondLst>
                                  <p:cond delay="2399"/>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anim calcmode="lin" valueType="num">
                                          <p:cBhvr>
                                            <p:cTn id="32" dur="500" fill="hold"/>
                                            <p:tgtEl>
                                              <p:spTgt spid="86"/>
                                            </p:tgtEl>
                                            <p:attrNameLst>
                                              <p:attrName>ppt_x</p:attrName>
                                            </p:attrNameLst>
                                          </p:cBhvr>
                                          <p:tavLst>
                                            <p:tav tm="0">
                                              <p:val>
                                                <p:strVal val="#ppt_x"/>
                                              </p:val>
                                            </p:tav>
                                            <p:tav tm="100000">
                                              <p:val>
                                                <p:strVal val="#ppt_x"/>
                                              </p:val>
                                            </p:tav>
                                          </p:tavLst>
                                        </p:anim>
                                        <p:anim calcmode="lin" valueType="num">
                                          <p:cBhvr>
                                            <p:cTn id="33" dur="500" fill="hold"/>
                                            <p:tgtEl>
                                              <p:spTgt spid="86"/>
                                            </p:tgtEl>
                                            <p:attrNameLst>
                                              <p:attrName>ppt_y</p:attrName>
                                            </p:attrNameLst>
                                          </p:cBhvr>
                                          <p:tavLst>
                                            <p:tav tm="0">
                                              <p:val>
                                                <p:strVal val="#ppt_y+.1"/>
                                              </p:val>
                                            </p:tav>
                                            <p:tav tm="100000">
                                              <p:val>
                                                <p:strVal val="#ppt_y"/>
                                              </p:val>
                                            </p:tav>
                                          </p:tavLst>
                                        </p:anim>
                                      </p:childTnLst>
                                    </p:cTn>
                                  </p:par>
                                </p:childTnLst>
                              </p:cTn>
                            </p:par>
                            <p:par>
                              <p:cTn id="34" fill="hold">
                                <p:stCondLst>
                                  <p:cond delay="3400"/>
                                </p:stCondLst>
                                <p:childTnLst>
                                  <p:par>
                                    <p:cTn id="35" presetID="31"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 calcmode="lin" valueType="num">
                                          <p:cBhvr>
                                            <p:cTn id="39" dur="500" fill="hold"/>
                                            <p:tgtEl>
                                              <p:spTgt spid="77"/>
                                            </p:tgtEl>
                                            <p:attrNameLst>
                                              <p:attrName>style.rotation</p:attrName>
                                            </p:attrNameLst>
                                          </p:cBhvr>
                                          <p:tavLst>
                                            <p:tav tm="0">
                                              <p:val>
                                                <p:fltVal val="90"/>
                                              </p:val>
                                            </p:tav>
                                            <p:tav tm="100000">
                                              <p:val>
                                                <p:fltVal val="0"/>
                                              </p:val>
                                            </p:tav>
                                          </p:tavLst>
                                        </p:anim>
                                        <p:animEffect transition="in" filter="fade">
                                          <p:cBhvr>
                                            <p:cTn id="40" dur="500"/>
                                            <p:tgtEl>
                                              <p:spTgt spid="77"/>
                                            </p:tgtEl>
                                          </p:cBhvr>
                                        </p:animEffect>
                                      </p:childTnLst>
                                    </p:cTn>
                                  </p:par>
                                </p:childTnLst>
                              </p:cTn>
                            </p:par>
                            <p:par>
                              <p:cTn id="41" fill="hold">
                                <p:stCondLst>
                                  <p:cond delay="39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anim calcmode="lin" valueType="num">
                                          <p:cBhvr>
                                            <p:cTn id="45" dur="500" fill="hold"/>
                                            <p:tgtEl>
                                              <p:spTgt spid="88"/>
                                            </p:tgtEl>
                                            <p:attrNameLst>
                                              <p:attrName>ppt_x</p:attrName>
                                            </p:attrNameLst>
                                          </p:cBhvr>
                                          <p:tavLst>
                                            <p:tav tm="0">
                                              <p:val>
                                                <p:strVal val="#ppt_x"/>
                                              </p:val>
                                            </p:tav>
                                            <p:tav tm="100000">
                                              <p:val>
                                                <p:strVal val="#ppt_x"/>
                                              </p:val>
                                            </p:tav>
                                          </p:tavLst>
                                        </p:anim>
                                        <p:anim calcmode="lin" valueType="num">
                                          <p:cBhvr>
                                            <p:cTn id="46" dur="5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800"/>
                                </p:stCondLst>
                                <p:childTnLst>
                                  <p:par>
                                    <p:cTn id="48" presetID="31" presetClass="entr" presetSubtype="0"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 calcmode="lin" valueType="num">
                                          <p:cBhvr>
                                            <p:cTn id="52" dur="500" fill="hold"/>
                                            <p:tgtEl>
                                              <p:spTgt spid="69"/>
                                            </p:tgtEl>
                                            <p:attrNameLst>
                                              <p:attrName>style.rotation</p:attrName>
                                            </p:attrNameLst>
                                          </p:cBhvr>
                                          <p:tavLst>
                                            <p:tav tm="0">
                                              <p:val>
                                                <p:fltVal val="90"/>
                                              </p:val>
                                            </p:tav>
                                            <p:tav tm="100000">
                                              <p:val>
                                                <p:fltVal val="0"/>
                                              </p:val>
                                            </p:tav>
                                          </p:tavLst>
                                        </p:anim>
                                        <p:animEffect transition="in" filter="fade">
                                          <p:cBhvr>
                                            <p:cTn id="53" dur="500"/>
                                            <p:tgtEl>
                                              <p:spTgt spid="69"/>
                                            </p:tgtEl>
                                          </p:cBhvr>
                                        </p:animEffect>
                                      </p:childTnLst>
                                    </p:cTn>
                                  </p:par>
                                </p:childTnLst>
                              </p:cTn>
                            </p:par>
                            <p:par>
                              <p:cTn id="54" fill="hold">
                                <p:stCondLst>
                                  <p:cond delay="5300"/>
                                </p:stCondLst>
                                <p:childTnLst>
                                  <p:par>
                                    <p:cTn id="55" presetID="42" presetClass="entr" presetSubtype="0" fill="hold" grpId="0" nodeType="afterEffect">
                                      <p:stCondLst>
                                        <p:cond delay="0"/>
                                      </p:stCondLst>
                                      <p:iterate type="lt">
                                        <p:tmPct val="10000"/>
                                      </p:iterate>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anim calcmode="lin" valueType="num">
                                          <p:cBhvr>
                                            <p:cTn id="58" dur="500" fill="hold"/>
                                            <p:tgtEl>
                                              <p:spTgt spid="90"/>
                                            </p:tgtEl>
                                            <p:attrNameLst>
                                              <p:attrName>ppt_x</p:attrName>
                                            </p:attrNameLst>
                                          </p:cBhvr>
                                          <p:tavLst>
                                            <p:tav tm="0">
                                              <p:val>
                                                <p:strVal val="#ppt_x"/>
                                              </p:val>
                                            </p:tav>
                                            <p:tav tm="100000">
                                              <p:val>
                                                <p:strVal val="#ppt_x"/>
                                              </p:val>
                                            </p:tav>
                                          </p:tavLst>
                                        </p:anim>
                                        <p:anim calcmode="lin" valueType="num">
                                          <p:cBhvr>
                                            <p:cTn id="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7" grpId="0" animBg="1"/>
          <p:bldP spid="86" grpId="0"/>
          <p:bldP spid="88" grpId="0"/>
          <p:bldP spid="9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2" name="Text Box 7"/>
          <p:cNvSpPr txBox="1">
            <a:spLocks noChangeArrowheads="1"/>
          </p:cNvSpPr>
          <p:nvPr/>
        </p:nvSpPr>
        <p:spPr bwMode="auto">
          <a:xfrm>
            <a:off x="501213" y="858431"/>
            <a:ext cx="10725541" cy="492443"/>
          </a:xfrm>
          <a:prstGeom prst="rect">
            <a:avLst/>
          </a:prstGeom>
          <a:noFill/>
          <a:ln w="9525">
            <a:noFill/>
            <a:miter lim="800000"/>
          </a:ln>
        </p:spPr>
        <p:txBody>
          <a:bodyPr wrap="square" lIns="60960" tIns="30480" rIns="60960" bIns="30480" anchor="ctr">
            <a:spAutoFit/>
          </a:bodyPr>
          <a:lstStyle/>
          <a:p>
            <a:r>
              <a:rPr lang="zh-CN" altLang="zh-CN" sz="2800" b="1" dirty="0"/>
              <a:t>（二）数学教学为电子技术应用专业课服务现状调查研究</a:t>
            </a:r>
            <a:endParaRPr lang="zh-CN" altLang="zh-CN" sz="2800" dirty="0"/>
          </a:p>
        </p:txBody>
      </p:sp>
      <p:sp>
        <p:nvSpPr>
          <p:cNvPr id="62" name="矩形 61"/>
          <p:cNvSpPr/>
          <p:nvPr/>
        </p:nvSpPr>
        <p:spPr>
          <a:xfrm>
            <a:off x="1356517" y="1391739"/>
            <a:ext cx="2886479" cy="5250957"/>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
        <p:nvSpPr>
          <p:cNvPr id="63" name="矩形 62"/>
          <p:cNvSpPr/>
          <p:nvPr/>
        </p:nvSpPr>
        <p:spPr>
          <a:xfrm>
            <a:off x="4406237" y="1377966"/>
            <a:ext cx="2969768" cy="5250957"/>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
        <p:nvSpPr>
          <p:cNvPr id="64" name="流程图: 延期 4"/>
          <p:cNvSpPr/>
          <p:nvPr/>
        </p:nvSpPr>
        <p:spPr>
          <a:xfrm>
            <a:off x="1356517" y="6033201"/>
            <a:ext cx="2873247" cy="650359"/>
          </a:xfrm>
          <a:custGeom>
            <a:avLst/>
            <a:gdLst/>
            <a:ahLst/>
            <a:cxnLst/>
            <a:rect l="l" t="t" r="r" b="b"/>
            <a:pathLst>
              <a:path w="2946920" h="498648">
                <a:moveTo>
                  <a:pt x="0" y="0"/>
                </a:moveTo>
                <a:lnTo>
                  <a:pt x="2448272" y="0"/>
                </a:lnTo>
                <a:lnTo>
                  <a:pt x="2697596" y="0"/>
                </a:lnTo>
                <a:cubicBezTo>
                  <a:pt x="2835294" y="0"/>
                  <a:pt x="2946920" y="111626"/>
                  <a:pt x="2946920" y="249324"/>
                </a:cubicBezTo>
                <a:cubicBezTo>
                  <a:pt x="2946920" y="387022"/>
                  <a:pt x="2835294" y="498648"/>
                  <a:pt x="2697596" y="498648"/>
                </a:cubicBezTo>
                <a:lnTo>
                  <a:pt x="2448272" y="498647"/>
                </a:lnTo>
                <a:lnTo>
                  <a:pt x="0" y="498647"/>
                </a:lnTo>
                <a:close/>
              </a:path>
            </a:pathLst>
          </a:cu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r>
              <a:rPr lang="zh-CN" altLang="zh-CN" dirty="0"/>
              <a:t>学生对数学与电子电工专业课关系的认识调查</a:t>
            </a:r>
            <a:endParaRPr lang="zh-CN" altLang="en-US" sz="2200" b="1" dirty="0"/>
          </a:p>
        </p:txBody>
      </p:sp>
      <p:sp>
        <p:nvSpPr>
          <p:cNvPr id="65" name="流程图: 延期 4"/>
          <p:cNvSpPr/>
          <p:nvPr/>
        </p:nvSpPr>
        <p:spPr>
          <a:xfrm>
            <a:off x="4412165" y="6046496"/>
            <a:ext cx="2963839" cy="650358"/>
          </a:xfrm>
          <a:custGeom>
            <a:avLst/>
            <a:gdLst/>
            <a:ahLst/>
            <a:cxnLst/>
            <a:rect l="l" t="t" r="r" b="b"/>
            <a:pathLst>
              <a:path w="2946920" h="498648">
                <a:moveTo>
                  <a:pt x="0" y="0"/>
                </a:moveTo>
                <a:lnTo>
                  <a:pt x="2448272" y="0"/>
                </a:lnTo>
                <a:lnTo>
                  <a:pt x="2697596" y="0"/>
                </a:lnTo>
                <a:cubicBezTo>
                  <a:pt x="2835294" y="0"/>
                  <a:pt x="2946920" y="111626"/>
                  <a:pt x="2946920" y="249324"/>
                </a:cubicBezTo>
                <a:cubicBezTo>
                  <a:pt x="2946920" y="387022"/>
                  <a:pt x="2835294" y="498648"/>
                  <a:pt x="2697596" y="498648"/>
                </a:cubicBezTo>
                <a:lnTo>
                  <a:pt x="2448272" y="498647"/>
                </a:lnTo>
                <a:lnTo>
                  <a:pt x="0" y="498647"/>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r>
              <a:rPr lang="zh-CN" altLang="zh-CN" dirty="0"/>
              <a:t>数学教师对二者之间的</a:t>
            </a:r>
            <a:endParaRPr lang="en-US" altLang="zh-CN" dirty="0"/>
          </a:p>
          <a:p>
            <a:r>
              <a:rPr lang="zh-CN" altLang="zh-CN" dirty="0"/>
              <a:t>认识调查</a:t>
            </a:r>
            <a:endParaRPr lang="zh-CN" altLang="en-US" sz="2200" b="1" dirty="0"/>
          </a:p>
        </p:txBody>
      </p:sp>
      <p:sp>
        <p:nvSpPr>
          <p:cNvPr id="66" name="矩形 65"/>
          <p:cNvSpPr/>
          <p:nvPr/>
        </p:nvSpPr>
        <p:spPr>
          <a:xfrm>
            <a:off x="1471348" y="1631556"/>
            <a:ext cx="2664296" cy="4224151"/>
          </a:xfrm>
          <a:prstGeom prst="rect">
            <a:avLst/>
          </a:prstGeom>
          <a:blipFill dpi="0" rotWithShape="1">
            <a:blip r:embed="rId1">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
        <p:nvSpPr>
          <p:cNvPr id="67" name="矩形 66"/>
          <p:cNvSpPr/>
          <p:nvPr/>
        </p:nvSpPr>
        <p:spPr>
          <a:xfrm>
            <a:off x="4506325" y="1625647"/>
            <a:ext cx="2693993" cy="423005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
        <p:nvSpPr>
          <p:cNvPr id="68" name="矩形 67"/>
          <p:cNvSpPr/>
          <p:nvPr/>
        </p:nvSpPr>
        <p:spPr>
          <a:xfrm>
            <a:off x="7552477" y="1393442"/>
            <a:ext cx="2969768" cy="5250957"/>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
        <p:nvSpPr>
          <p:cNvPr id="69" name="流程图: 延期 4"/>
          <p:cNvSpPr/>
          <p:nvPr/>
        </p:nvSpPr>
        <p:spPr>
          <a:xfrm>
            <a:off x="7558405" y="6061971"/>
            <a:ext cx="2963839" cy="566951"/>
          </a:xfrm>
          <a:custGeom>
            <a:avLst/>
            <a:gdLst/>
            <a:ahLst/>
            <a:cxnLst/>
            <a:rect l="l" t="t" r="r" b="b"/>
            <a:pathLst>
              <a:path w="2946920" h="498648">
                <a:moveTo>
                  <a:pt x="0" y="0"/>
                </a:moveTo>
                <a:lnTo>
                  <a:pt x="2448272" y="0"/>
                </a:lnTo>
                <a:lnTo>
                  <a:pt x="2697596" y="0"/>
                </a:lnTo>
                <a:cubicBezTo>
                  <a:pt x="2835294" y="0"/>
                  <a:pt x="2946920" y="111626"/>
                  <a:pt x="2946920" y="249324"/>
                </a:cubicBezTo>
                <a:cubicBezTo>
                  <a:pt x="2946920" y="387022"/>
                  <a:pt x="2835294" y="498648"/>
                  <a:pt x="2697596" y="498648"/>
                </a:cubicBezTo>
                <a:lnTo>
                  <a:pt x="2448272" y="498647"/>
                </a:lnTo>
                <a:lnTo>
                  <a:pt x="0" y="498647"/>
                </a:lnTo>
                <a:close/>
              </a:path>
            </a:pathLst>
          </a:custGeom>
          <a:solidFill>
            <a:schemeClr val="accent2"/>
          </a:solidFill>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r>
              <a:rPr lang="zh-CN" altLang="zh-CN" dirty="0"/>
              <a:t>电子电工专业教师对二者之间的认识调查</a:t>
            </a:r>
            <a:endParaRPr lang="zh-CN" altLang="en-US" sz="2200" b="1" dirty="0"/>
          </a:p>
        </p:txBody>
      </p:sp>
      <p:sp>
        <p:nvSpPr>
          <p:cNvPr id="70" name="矩形 69"/>
          <p:cNvSpPr/>
          <p:nvPr/>
        </p:nvSpPr>
        <p:spPr>
          <a:xfrm>
            <a:off x="7652565" y="1641123"/>
            <a:ext cx="2693993" cy="423005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1" i="0" u="none" strike="noStrike" kern="0" cap="none" spc="0" normalizeH="0" baseline="0" noProof="0" dirty="0">
              <a:ln>
                <a:noFill/>
              </a:ln>
              <a:solidFill>
                <a:srgbClr val="FF0000"/>
              </a:solidFill>
              <a:effectLst/>
              <a:uLnTx/>
              <a:uFillTx/>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250" fill="hold"/>
                                        <p:tgtEl>
                                          <p:spTgt spid="112"/>
                                        </p:tgtEl>
                                        <p:attrNameLst>
                                          <p:attrName>ppt_x</p:attrName>
                                        </p:attrNameLst>
                                      </p:cBhvr>
                                      <p:tavLst>
                                        <p:tav tm="0">
                                          <p:val>
                                            <p:strVal val="#ppt_x"/>
                                          </p:val>
                                        </p:tav>
                                        <p:tav tm="100000">
                                          <p:val>
                                            <p:strVal val="#ppt_x"/>
                                          </p:val>
                                        </p:tav>
                                      </p:tavLst>
                                    </p:anim>
                                    <p:anim calcmode="lin" valueType="num">
                                      <p:cBhvr additive="base">
                                        <p:cTn id="20" dur="250" fill="hold"/>
                                        <p:tgtEl>
                                          <p:spTgt spid="112"/>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2" presetClass="entr" presetSubtype="8" decel="10000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750" fill="hold"/>
                                        <p:tgtEl>
                                          <p:spTgt spid="62"/>
                                        </p:tgtEl>
                                        <p:attrNameLst>
                                          <p:attrName>ppt_x</p:attrName>
                                        </p:attrNameLst>
                                      </p:cBhvr>
                                      <p:tavLst>
                                        <p:tav tm="0">
                                          <p:val>
                                            <p:strVal val="0-#ppt_w/2"/>
                                          </p:val>
                                        </p:tav>
                                        <p:tav tm="100000">
                                          <p:val>
                                            <p:strVal val="#ppt_x"/>
                                          </p:val>
                                        </p:tav>
                                      </p:tavLst>
                                    </p:anim>
                                    <p:anim calcmode="lin" valueType="num">
                                      <p:cBhvr additive="base">
                                        <p:cTn id="25" dur="750" fill="hold"/>
                                        <p:tgtEl>
                                          <p:spTgt spid="62"/>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750" fill="hold"/>
                                        <p:tgtEl>
                                          <p:spTgt spid="63"/>
                                        </p:tgtEl>
                                        <p:attrNameLst>
                                          <p:attrName>ppt_x</p:attrName>
                                        </p:attrNameLst>
                                      </p:cBhvr>
                                      <p:tavLst>
                                        <p:tav tm="0">
                                          <p:val>
                                            <p:strVal val="#ppt_x"/>
                                          </p:val>
                                        </p:tav>
                                        <p:tav tm="100000">
                                          <p:val>
                                            <p:strVal val="#ppt_x"/>
                                          </p:val>
                                        </p:tav>
                                      </p:tavLst>
                                    </p:anim>
                                    <p:anim calcmode="lin" valueType="num">
                                      <p:cBhvr additive="base">
                                        <p:cTn id="29" dur="750" fill="hold"/>
                                        <p:tgtEl>
                                          <p:spTgt spid="63"/>
                                        </p:tgtEl>
                                        <p:attrNameLst>
                                          <p:attrName>ppt_y</p:attrName>
                                        </p:attrNameLst>
                                      </p:cBhvr>
                                      <p:tavLst>
                                        <p:tav tm="0">
                                          <p:val>
                                            <p:strVal val="1+#ppt_h/2"/>
                                          </p:val>
                                        </p:tav>
                                        <p:tav tm="100000">
                                          <p:val>
                                            <p:strVal val="#ppt_y"/>
                                          </p:val>
                                        </p:tav>
                                      </p:tavLst>
                                    </p:anim>
                                  </p:childTnLst>
                                </p:cTn>
                              </p:par>
                            </p:childTnLst>
                          </p:cTn>
                        </p:par>
                        <p:par>
                          <p:cTn id="30" fill="hold">
                            <p:stCondLst>
                              <p:cond delay="2899"/>
                            </p:stCondLst>
                            <p:childTnLst>
                              <p:par>
                                <p:cTn id="31" presetID="31"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750" fill="hold"/>
                                        <p:tgtEl>
                                          <p:spTgt spid="66"/>
                                        </p:tgtEl>
                                        <p:attrNameLst>
                                          <p:attrName>ppt_w</p:attrName>
                                        </p:attrNameLst>
                                      </p:cBhvr>
                                      <p:tavLst>
                                        <p:tav tm="0">
                                          <p:val>
                                            <p:fltVal val="0"/>
                                          </p:val>
                                        </p:tav>
                                        <p:tav tm="100000">
                                          <p:val>
                                            <p:strVal val="#ppt_w"/>
                                          </p:val>
                                        </p:tav>
                                      </p:tavLst>
                                    </p:anim>
                                    <p:anim calcmode="lin" valueType="num">
                                      <p:cBhvr>
                                        <p:cTn id="34" dur="750" fill="hold"/>
                                        <p:tgtEl>
                                          <p:spTgt spid="66"/>
                                        </p:tgtEl>
                                        <p:attrNameLst>
                                          <p:attrName>ppt_h</p:attrName>
                                        </p:attrNameLst>
                                      </p:cBhvr>
                                      <p:tavLst>
                                        <p:tav tm="0">
                                          <p:val>
                                            <p:fltVal val="0"/>
                                          </p:val>
                                        </p:tav>
                                        <p:tav tm="100000">
                                          <p:val>
                                            <p:strVal val="#ppt_h"/>
                                          </p:val>
                                        </p:tav>
                                      </p:tavLst>
                                    </p:anim>
                                    <p:anim calcmode="lin" valueType="num">
                                      <p:cBhvr>
                                        <p:cTn id="35" dur="750" fill="hold"/>
                                        <p:tgtEl>
                                          <p:spTgt spid="66"/>
                                        </p:tgtEl>
                                        <p:attrNameLst>
                                          <p:attrName>style.rotation</p:attrName>
                                        </p:attrNameLst>
                                      </p:cBhvr>
                                      <p:tavLst>
                                        <p:tav tm="0">
                                          <p:val>
                                            <p:fltVal val="90"/>
                                          </p:val>
                                        </p:tav>
                                        <p:tav tm="100000">
                                          <p:val>
                                            <p:fltVal val="0"/>
                                          </p:val>
                                        </p:tav>
                                      </p:tavLst>
                                    </p:anim>
                                    <p:animEffect transition="in" filter="fade">
                                      <p:cBhvr>
                                        <p:cTn id="36" dur="750"/>
                                        <p:tgtEl>
                                          <p:spTgt spid="6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750" fill="hold"/>
                                        <p:tgtEl>
                                          <p:spTgt spid="67"/>
                                        </p:tgtEl>
                                        <p:attrNameLst>
                                          <p:attrName>ppt_w</p:attrName>
                                        </p:attrNameLst>
                                      </p:cBhvr>
                                      <p:tavLst>
                                        <p:tav tm="0">
                                          <p:val>
                                            <p:fltVal val="0"/>
                                          </p:val>
                                        </p:tav>
                                        <p:tav tm="100000">
                                          <p:val>
                                            <p:strVal val="#ppt_w"/>
                                          </p:val>
                                        </p:tav>
                                      </p:tavLst>
                                    </p:anim>
                                    <p:anim calcmode="lin" valueType="num">
                                      <p:cBhvr>
                                        <p:cTn id="40" dur="750" fill="hold"/>
                                        <p:tgtEl>
                                          <p:spTgt spid="67"/>
                                        </p:tgtEl>
                                        <p:attrNameLst>
                                          <p:attrName>ppt_h</p:attrName>
                                        </p:attrNameLst>
                                      </p:cBhvr>
                                      <p:tavLst>
                                        <p:tav tm="0">
                                          <p:val>
                                            <p:fltVal val="0"/>
                                          </p:val>
                                        </p:tav>
                                        <p:tav tm="100000">
                                          <p:val>
                                            <p:strVal val="#ppt_h"/>
                                          </p:val>
                                        </p:tav>
                                      </p:tavLst>
                                    </p:anim>
                                    <p:anim calcmode="lin" valueType="num">
                                      <p:cBhvr>
                                        <p:cTn id="41" dur="750" fill="hold"/>
                                        <p:tgtEl>
                                          <p:spTgt spid="67"/>
                                        </p:tgtEl>
                                        <p:attrNameLst>
                                          <p:attrName>style.rotation</p:attrName>
                                        </p:attrNameLst>
                                      </p:cBhvr>
                                      <p:tavLst>
                                        <p:tav tm="0">
                                          <p:val>
                                            <p:fltVal val="90"/>
                                          </p:val>
                                        </p:tav>
                                        <p:tav tm="100000">
                                          <p:val>
                                            <p:fltVal val="0"/>
                                          </p:val>
                                        </p:tav>
                                      </p:tavLst>
                                    </p:anim>
                                    <p:animEffect transition="in" filter="fade">
                                      <p:cBhvr>
                                        <p:cTn id="42" dur="750"/>
                                        <p:tgtEl>
                                          <p:spTgt spid="67"/>
                                        </p:tgtEl>
                                      </p:cBhvr>
                                    </p:animEffect>
                                  </p:childTnLst>
                                </p:cTn>
                              </p:par>
                            </p:childTnLst>
                          </p:cTn>
                        </p:par>
                        <p:par>
                          <p:cTn id="43" fill="hold">
                            <p:stCondLst>
                              <p:cond delay="3899"/>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500"/>
                                        <p:tgtEl>
                                          <p:spTgt spid="65"/>
                                        </p:tgtEl>
                                      </p:cBhvr>
                                    </p:animEffect>
                                  </p:childTnLst>
                                </p:cTn>
                              </p:par>
                              <p:par>
                                <p:cTn id="50" presetID="2" presetClass="entr" presetSubtype="4" decel="10000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750" fill="hold"/>
                                        <p:tgtEl>
                                          <p:spTgt spid="68"/>
                                        </p:tgtEl>
                                        <p:attrNameLst>
                                          <p:attrName>ppt_x</p:attrName>
                                        </p:attrNameLst>
                                      </p:cBhvr>
                                      <p:tavLst>
                                        <p:tav tm="0">
                                          <p:val>
                                            <p:strVal val="#ppt_x"/>
                                          </p:val>
                                        </p:tav>
                                        <p:tav tm="100000">
                                          <p:val>
                                            <p:strVal val="#ppt_x"/>
                                          </p:val>
                                        </p:tav>
                                      </p:tavLst>
                                    </p:anim>
                                    <p:anim calcmode="lin" valueType="num">
                                      <p:cBhvr additive="base">
                                        <p:cTn id="53" dur="750" fill="hold"/>
                                        <p:tgtEl>
                                          <p:spTgt spid="68"/>
                                        </p:tgtEl>
                                        <p:attrNameLst>
                                          <p:attrName>ppt_y</p:attrName>
                                        </p:attrNameLst>
                                      </p:cBhvr>
                                      <p:tavLst>
                                        <p:tav tm="0">
                                          <p:val>
                                            <p:strVal val="1+#ppt_h/2"/>
                                          </p:val>
                                        </p:tav>
                                        <p:tav tm="100000">
                                          <p:val>
                                            <p:strVal val="#ppt_y"/>
                                          </p:val>
                                        </p:tav>
                                      </p:tavLst>
                                    </p:anim>
                                  </p:childTnLst>
                                </p:cTn>
                              </p:par>
                              <p:par>
                                <p:cTn id="54" presetID="31"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750" fill="hold"/>
                                        <p:tgtEl>
                                          <p:spTgt spid="70"/>
                                        </p:tgtEl>
                                        <p:attrNameLst>
                                          <p:attrName>ppt_w</p:attrName>
                                        </p:attrNameLst>
                                      </p:cBhvr>
                                      <p:tavLst>
                                        <p:tav tm="0">
                                          <p:val>
                                            <p:fltVal val="0"/>
                                          </p:val>
                                        </p:tav>
                                        <p:tav tm="100000">
                                          <p:val>
                                            <p:strVal val="#ppt_w"/>
                                          </p:val>
                                        </p:tav>
                                      </p:tavLst>
                                    </p:anim>
                                    <p:anim calcmode="lin" valueType="num">
                                      <p:cBhvr>
                                        <p:cTn id="57" dur="750" fill="hold"/>
                                        <p:tgtEl>
                                          <p:spTgt spid="70"/>
                                        </p:tgtEl>
                                        <p:attrNameLst>
                                          <p:attrName>ppt_h</p:attrName>
                                        </p:attrNameLst>
                                      </p:cBhvr>
                                      <p:tavLst>
                                        <p:tav tm="0">
                                          <p:val>
                                            <p:fltVal val="0"/>
                                          </p:val>
                                        </p:tav>
                                        <p:tav tm="100000">
                                          <p:val>
                                            <p:strVal val="#ppt_h"/>
                                          </p:val>
                                        </p:tav>
                                      </p:tavLst>
                                    </p:anim>
                                    <p:anim calcmode="lin" valueType="num">
                                      <p:cBhvr>
                                        <p:cTn id="58" dur="750" fill="hold"/>
                                        <p:tgtEl>
                                          <p:spTgt spid="70"/>
                                        </p:tgtEl>
                                        <p:attrNameLst>
                                          <p:attrName>style.rotation</p:attrName>
                                        </p:attrNameLst>
                                      </p:cBhvr>
                                      <p:tavLst>
                                        <p:tav tm="0">
                                          <p:val>
                                            <p:fltVal val="90"/>
                                          </p:val>
                                        </p:tav>
                                        <p:tav tm="100000">
                                          <p:val>
                                            <p:fltVal val="0"/>
                                          </p:val>
                                        </p:tav>
                                      </p:tavLst>
                                    </p:anim>
                                    <p:animEffect transition="in" filter="fade">
                                      <p:cBhvr>
                                        <p:cTn id="59" dur="750"/>
                                        <p:tgtEl>
                                          <p:spTgt spid="7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2" grpId="0"/>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Text Box 7"/>
          <p:cNvSpPr txBox="1">
            <a:spLocks noChangeArrowheads="1"/>
          </p:cNvSpPr>
          <p:nvPr/>
        </p:nvSpPr>
        <p:spPr bwMode="auto">
          <a:xfrm>
            <a:off x="493002" y="869856"/>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三</a:t>
            </a:r>
            <a:r>
              <a:rPr lang="zh-CN" altLang="zh-CN" sz="2800" b="1" dirty="0"/>
              <a:t>）我校电子技术应用专业教材分析</a:t>
            </a:r>
            <a:endParaRPr lang="zh-CN" altLang="zh-CN" sz="2800" b="1" dirty="0"/>
          </a:p>
        </p:txBody>
      </p:sp>
      <p:pic>
        <p:nvPicPr>
          <p:cNvPr id="2" name="图片 1"/>
          <p:cNvPicPr>
            <a:picLocks noChangeAspect="1"/>
          </p:cNvPicPr>
          <p:nvPr/>
        </p:nvPicPr>
        <p:blipFill>
          <a:blip r:embed="rId1"/>
          <a:stretch>
            <a:fillRect/>
          </a:stretch>
        </p:blipFill>
        <p:spPr>
          <a:xfrm>
            <a:off x="1161976" y="1745688"/>
            <a:ext cx="3124471" cy="4237087"/>
          </a:xfrm>
          <a:prstGeom prst="rect">
            <a:avLst/>
          </a:prstGeom>
        </p:spPr>
      </p:pic>
      <p:pic>
        <p:nvPicPr>
          <p:cNvPr id="47" name="图片 46"/>
          <p:cNvPicPr>
            <a:picLocks noChangeAspect="1"/>
          </p:cNvPicPr>
          <p:nvPr/>
        </p:nvPicPr>
        <p:blipFill>
          <a:blip r:embed="rId2"/>
          <a:stretch>
            <a:fillRect/>
          </a:stretch>
        </p:blipFill>
        <p:spPr>
          <a:xfrm>
            <a:off x="4687917" y="1720268"/>
            <a:ext cx="3022138" cy="4266032"/>
          </a:xfrm>
          <a:prstGeom prst="rect">
            <a:avLst/>
          </a:prstGeom>
        </p:spPr>
      </p:pic>
      <p:pic>
        <p:nvPicPr>
          <p:cNvPr id="48" name="图片 47"/>
          <p:cNvPicPr>
            <a:picLocks noChangeAspect="1"/>
          </p:cNvPicPr>
          <p:nvPr/>
        </p:nvPicPr>
        <p:blipFill>
          <a:blip r:embed="rId3"/>
          <a:stretch>
            <a:fillRect/>
          </a:stretch>
        </p:blipFill>
        <p:spPr>
          <a:xfrm>
            <a:off x="8202815" y="1720267"/>
            <a:ext cx="3030922" cy="4262507"/>
          </a:xfrm>
          <a:prstGeom prst="rect">
            <a:avLst/>
          </a:prstGeom>
        </p:spPr>
      </p:pic>
      <p:sp>
        <p:nvSpPr>
          <p:cNvPr id="49" name="矩形 48"/>
          <p:cNvSpPr/>
          <p:nvPr/>
        </p:nvSpPr>
        <p:spPr>
          <a:xfrm rot="19928140">
            <a:off x="681758" y="3585858"/>
            <a:ext cx="4006159" cy="758537"/>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0000"/>
                </a:solidFill>
                <a:latin typeface="黑体" panose="02010609060101010101" charset="-122"/>
                <a:ea typeface="黑体" panose="02010609060101010101" charset="-122"/>
              </a:rPr>
              <a:t>专业服务性不强</a:t>
            </a:r>
            <a:endParaRPr lang="zh-CN" altLang="en-US" sz="3200" b="1" dirty="0">
              <a:solidFill>
                <a:srgbClr val="FF0000"/>
              </a:solidFill>
              <a:latin typeface="黑体" panose="02010609060101010101" charset="-122"/>
              <a:ea typeface="黑体" panose="02010609060101010101" charset="-122"/>
            </a:endParaRPr>
          </a:p>
        </p:txBody>
      </p:sp>
      <p:sp>
        <p:nvSpPr>
          <p:cNvPr id="99" name="矩形 98"/>
          <p:cNvSpPr/>
          <p:nvPr/>
        </p:nvSpPr>
        <p:spPr>
          <a:xfrm rot="19928140">
            <a:off x="6199736" y="3178865"/>
            <a:ext cx="4006159" cy="758537"/>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002060"/>
                </a:solidFill>
                <a:latin typeface="黑体" panose="02010609060101010101" charset="-122"/>
                <a:ea typeface="黑体" panose="02010609060101010101" charset="-122"/>
              </a:rPr>
              <a:t>没有数学知识</a:t>
            </a:r>
            <a:endParaRPr lang="zh-CN" altLang="en-US" sz="3200" b="1" dirty="0">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6"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1+#ppt_w/2"/>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399"/>
                            </p:stCondLst>
                            <p:childTnLst>
                              <p:par>
                                <p:cTn id="27" presetID="2" presetClass="entr" presetSubtype="2"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1+#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2899"/>
                            </p:stCondLst>
                            <p:childTnLst>
                              <p:par>
                                <p:cTn id="32" presetID="2" presetClass="entr" presetSubtype="2"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1+#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1000" fill="hold"/>
                                        <p:tgtEl>
                                          <p:spTgt spid="49"/>
                                        </p:tgtEl>
                                        <p:attrNameLst>
                                          <p:attrName>ppt_w</p:attrName>
                                        </p:attrNameLst>
                                      </p:cBhvr>
                                      <p:tavLst>
                                        <p:tav tm="0">
                                          <p:val>
                                            <p:fltVal val="0"/>
                                          </p:val>
                                        </p:tav>
                                        <p:tav tm="100000">
                                          <p:val>
                                            <p:strVal val="#ppt_w"/>
                                          </p:val>
                                        </p:tav>
                                      </p:tavLst>
                                    </p:anim>
                                    <p:anim calcmode="lin" valueType="num">
                                      <p:cBhvr>
                                        <p:cTn id="41" dur="1000" fill="hold"/>
                                        <p:tgtEl>
                                          <p:spTgt spid="49"/>
                                        </p:tgtEl>
                                        <p:attrNameLst>
                                          <p:attrName>ppt_h</p:attrName>
                                        </p:attrNameLst>
                                      </p:cBhvr>
                                      <p:tavLst>
                                        <p:tav tm="0">
                                          <p:val>
                                            <p:fltVal val="0"/>
                                          </p:val>
                                        </p:tav>
                                        <p:tav tm="100000">
                                          <p:val>
                                            <p:strVal val="#ppt_h"/>
                                          </p:val>
                                        </p:tav>
                                      </p:tavLst>
                                    </p:anim>
                                    <p:anim calcmode="lin" valueType="num">
                                      <p:cBhvr>
                                        <p:cTn id="42" dur="1000" fill="hold"/>
                                        <p:tgtEl>
                                          <p:spTgt spid="49"/>
                                        </p:tgtEl>
                                        <p:attrNameLst>
                                          <p:attrName>style.rotation</p:attrName>
                                        </p:attrNameLst>
                                      </p:cBhvr>
                                      <p:tavLst>
                                        <p:tav tm="0">
                                          <p:val>
                                            <p:fltVal val="90"/>
                                          </p:val>
                                        </p:tav>
                                        <p:tav tm="100000">
                                          <p:val>
                                            <p:fltVal val="0"/>
                                          </p:val>
                                        </p:tav>
                                      </p:tavLst>
                                    </p:anim>
                                    <p:animEffect transition="in" filter="fade">
                                      <p:cBhvr>
                                        <p:cTn id="43" dur="10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1000" fill="hold"/>
                                        <p:tgtEl>
                                          <p:spTgt spid="99"/>
                                        </p:tgtEl>
                                        <p:attrNameLst>
                                          <p:attrName>ppt_w</p:attrName>
                                        </p:attrNameLst>
                                      </p:cBhvr>
                                      <p:tavLst>
                                        <p:tav tm="0">
                                          <p:val>
                                            <p:fltVal val="0"/>
                                          </p:val>
                                        </p:tav>
                                        <p:tav tm="100000">
                                          <p:val>
                                            <p:strVal val="#ppt_w"/>
                                          </p:val>
                                        </p:tav>
                                      </p:tavLst>
                                    </p:anim>
                                    <p:anim calcmode="lin" valueType="num">
                                      <p:cBhvr>
                                        <p:cTn id="49" dur="1000" fill="hold"/>
                                        <p:tgtEl>
                                          <p:spTgt spid="99"/>
                                        </p:tgtEl>
                                        <p:attrNameLst>
                                          <p:attrName>ppt_h</p:attrName>
                                        </p:attrNameLst>
                                      </p:cBhvr>
                                      <p:tavLst>
                                        <p:tav tm="0">
                                          <p:val>
                                            <p:fltVal val="0"/>
                                          </p:val>
                                        </p:tav>
                                        <p:tav tm="100000">
                                          <p:val>
                                            <p:strVal val="#ppt_h"/>
                                          </p:val>
                                        </p:tav>
                                      </p:tavLst>
                                    </p:anim>
                                    <p:anim calcmode="lin" valueType="num">
                                      <p:cBhvr>
                                        <p:cTn id="50" dur="1000" fill="hold"/>
                                        <p:tgtEl>
                                          <p:spTgt spid="99"/>
                                        </p:tgtEl>
                                        <p:attrNameLst>
                                          <p:attrName>style.rotation</p:attrName>
                                        </p:attrNameLst>
                                      </p:cBhvr>
                                      <p:tavLst>
                                        <p:tav tm="0">
                                          <p:val>
                                            <p:fltVal val="90"/>
                                          </p:val>
                                        </p:tav>
                                        <p:tav tm="100000">
                                          <p:val>
                                            <p:fltVal val="0"/>
                                          </p:val>
                                        </p:tav>
                                      </p:tavLst>
                                    </p:anim>
                                    <p:animEffect transition="in" filter="fade">
                                      <p:cBhvr>
                                        <p:cTn id="51"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49" grpId="0" animBg="1"/>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53" name="表格 52"/>
          <p:cNvGraphicFramePr>
            <a:graphicFrameLocks noGrp="1"/>
          </p:cNvGraphicFramePr>
          <p:nvPr/>
        </p:nvGraphicFramePr>
        <p:xfrm>
          <a:off x="2235778" y="1830519"/>
          <a:ext cx="7720444" cy="4278208"/>
        </p:xfrm>
        <a:graphic>
          <a:graphicData uri="http://schemas.openxmlformats.org/drawingml/2006/table">
            <a:tbl>
              <a:tblPr firstRow="1" firstCol="1" bandRow="1">
                <a:tableStyleId>{BDBED569-4797-4DF1-A0F4-6AAB3CD982D8}</a:tableStyleId>
              </a:tblPr>
              <a:tblGrid>
                <a:gridCol w="3860222"/>
                <a:gridCol w="3860222"/>
              </a:tblGrid>
              <a:tr h="313068">
                <a:tc>
                  <a:txBody>
                    <a:bodyPr/>
                    <a:lstStyle/>
                    <a:p>
                      <a:pPr indent="153035" algn="ctr">
                        <a:lnSpc>
                          <a:spcPts val="2500"/>
                        </a:lnSpc>
                        <a:spcAft>
                          <a:spcPts val="0"/>
                        </a:spcAft>
                      </a:pPr>
                      <a:r>
                        <a:rPr lang="zh-CN" sz="1800" b="1" kern="0" dirty="0">
                          <a:effectLst/>
                        </a:rPr>
                        <a:t>专 业 知 识</a:t>
                      </a:r>
                      <a:endParaRPr lang="zh-CN" sz="1800" b="1"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3035" algn="ctr">
                        <a:lnSpc>
                          <a:spcPts val="2500"/>
                        </a:lnSpc>
                        <a:spcAft>
                          <a:spcPts val="0"/>
                        </a:spcAft>
                      </a:pPr>
                      <a:r>
                        <a:rPr lang="zh-CN" sz="1800" b="1" kern="0" dirty="0">
                          <a:effectLst/>
                        </a:rPr>
                        <a:t>所需数学知识</a:t>
                      </a:r>
                      <a:endParaRPr lang="zh-CN" sz="1800" b="1"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660857">
                <a:tc>
                  <a:txBody>
                    <a:bodyPr/>
                    <a:lstStyle/>
                    <a:p>
                      <a:pPr indent="152400" algn="just">
                        <a:lnSpc>
                          <a:spcPts val="2500"/>
                        </a:lnSpc>
                        <a:spcAft>
                          <a:spcPts val="0"/>
                        </a:spcAft>
                      </a:pPr>
                      <a:r>
                        <a:rPr lang="zh-CN" sz="1800" b="1" kern="0">
                          <a:effectLst/>
                        </a:rPr>
                        <a:t>电子线路中与、或、非门及逻辑代数在逻辑电路中的应用</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a:effectLst/>
                        </a:rPr>
                        <a:t>集合论（子集、交、并、补运算），逻辑代数初步</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660857">
                <a:tc>
                  <a:txBody>
                    <a:bodyPr/>
                    <a:lstStyle/>
                    <a:p>
                      <a:pPr indent="152400" algn="just">
                        <a:lnSpc>
                          <a:spcPts val="2500"/>
                        </a:lnSpc>
                        <a:spcAft>
                          <a:spcPts val="0"/>
                        </a:spcAft>
                      </a:pPr>
                      <a:r>
                        <a:rPr lang="zh-CN" sz="1800" b="1" kern="0">
                          <a:effectLst/>
                        </a:rPr>
                        <a:t>正弦交流电流、电压、电动势的解析式，波形图</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a:effectLst/>
                        </a:rPr>
                        <a:t>正弦型函数的图像和性质</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1021783">
                <a:tc>
                  <a:txBody>
                    <a:bodyPr/>
                    <a:lstStyle/>
                    <a:p>
                      <a:pPr indent="152400" algn="just">
                        <a:lnSpc>
                          <a:spcPts val="2500"/>
                        </a:lnSpc>
                        <a:spcAft>
                          <a:spcPts val="0"/>
                        </a:spcAft>
                      </a:pPr>
                      <a:r>
                        <a:rPr lang="zh-CN" sz="1800" b="1" kern="0">
                          <a:effectLst/>
                        </a:rPr>
                        <a:t>两个和两个以上同频率正弦交流电流、电压、电动势相加或相减的运算</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a:effectLst/>
                        </a:rPr>
                        <a:t>向量相加相减的集合意义，三角函数</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1021783">
                <a:tc>
                  <a:txBody>
                    <a:bodyPr/>
                    <a:lstStyle/>
                    <a:p>
                      <a:pPr indent="152400" algn="just">
                        <a:lnSpc>
                          <a:spcPts val="2500"/>
                        </a:lnSpc>
                        <a:spcAft>
                          <a:spcPts val="0"/>
                        </a:spcAft>
                      </a:pPr>
                      <a:r>
                        <a:rPr lang="zh-CN" sz="1800" b="1" kern="0">
                          <a:effectLst/>
                        </a:rPr>
                        <a:t>正弦电流、电压、电动势复数形式的加、减、除的运算，复阻抗，复电流的乘法运算</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a:effectLst/>
                        </a:rPr>
                        <a:t>复数的四则运算，复数代数形式与极坐标形式的转换</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99930">
                <a:tc>
                  <a:txBody>
                    <a:bodyPr/>
                    <a:lstStyle/>
                    <a:p>
                      <a:pPr indent="152400" algn="just">
                        <a:lnSpc>
                          <a:spcPts val="2500"/>
                        </a:lnSpc>
                        <a:spcAft>
                          <a:spcPts val="0"/>
                        </a:spcAft>
                      </a:pPr>
                      <a:r>
                        <a:rPr lang="zh-CN" sz="1800" b="1" kern="0">
                          <a:effectLst/>
                        </a:rPr>
                        <a:t>放大器的放大倍数、增益</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a:effectLst/>
                        </a:rPr>
                        <a:t>指数函数</a:t>
                      </a:r>
                      <a:endParaRPr lang="zh-CN" sz="1800" b="1"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99930">
                <a:tc>
                  <a:txBody>
                    <a:bodyPr/>
                    <a:lstStyle/>
                    <a:p>
                      <a:pPr indent="152400" algn="just">
                        <a:lnSpc>
                          <a:spcPts val="2500"/>
                        </a:lnSpc>
                        <a:spcAft>
                          <a:spcPts val="0"/>
                        </a:spcAft>
                      </a:pPr>
                      <a:r>
                        <a:rPr lang="zh-CN" sz="1800" b="1" kern="0" dirty="0">
                          <a:effectLst/>
                        </a:rPr>
                        <a:t>支路电流法、回路电流法</a:t>
                      </a:r>
                      <a:endParaRPr lang="zh-CN" sz="1800" b="1"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indent="152400" algn="just">
                        <a:lnSpc>
                          <a:spcPts val="2500"/>
                        </a:lnSpc>
                        <a:spcAft>
                          <a:spcPts val="0"/>
                        </a:spcAft>
                      </a:pPr>
                      <a:r>
                        <a:rPr lang="zh-CN" sz="1800" b="1" kern="0" dirty="0">
                          <a:effectLst/>
                        </a:rPr>
                        <a:t>三元一次方程</a:t>
                      </a:r>
                      <a:endParaRPr lang="zh-CN" sz="1800" b="1"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90" name="Text Box 7"/>
          <p:cNvSpPr txBox="1">
            <a:spLocks noChangeArrowheads="1"/>
          </p:cNvSpPr>
          <p:nvPr/>
        </p:nvSpPr>
        <p:spPr bwMode="auto">
          <a:xfrm>
            <a:off x="493002" y="869856"/>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三</a:t>
            </a:r>
            <a:r>
              <a:rPr lang="zh-CN" altLang="zh-CN" sz="2800" b="1" dirty="0"/>
              <a:t>）我校电子技术应用专业教材分析</a:t>
            </a:r>
            <a:endParaRPr lang="zh-CN" altLang="zh-CN" sz="2800" b="1"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6"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250" fill="hold"/>
                                        <p:tgtEl>
                                          <p:spTgt spid="90"/>
                                        </p:tgtEl>
                                        <p:attrNameLst>
                                          <p:attrName>ppt_x</p:attrName>
                                        </p:attrNameLst>
                                      </p:cBhvr>
                                      <p:tavLst>
                                        <p:tav tm="0">
                                          <p:val>
                                            <p:strVal val="1+#ppt_w/2"/>
                                          </p:val>
                                        </p:tav>
                                        <p:tav tm="100000">
                                          <p:val>
                                            <p:strVal val="#ppt_x"/>
                                          </p:val>
                                        </p:tav>
                                      </p:tavLst>
                                    </p:anim>
                                    <p:anim calcmode="lin" valueType="num">
                                      <p:cBhvr additive="base">
                                        <p:cTn id="20" dur="25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circle(in)">
                                      <p:cBhvr>
                                        <p:cTn id="25"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2" name="Text Box 7"/>
          <p:cNvSpPr txBox="1">
            <a:spLocks noChangeArrowheads="1"/>
          </p:cNvSpPr>
          <p:nvPr/>
        </p:nvSpPr>
        <p:spPr bwMode="auto">
          <a:xfrm>
            <a:off x="501213" y="858432"/>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四）校本教材主体框架确定</a:t>
            </a:r>
            <a:endParaRPr lang="zh-CN" altLang="zh-CN" sz="2800" b="1" dirty="0"/>
          </a:p>
        </p:txBody>
      </p:sp>
      <p:sp>
        <p:nvSpPr>
          <p:cNvPr id="56" name="任意多边形 167"/>
          <p:cNvSpPr/>
          <p:nvPr/>
        </p:nvSpPr>
        <p:spPr>
          <a:xfrm>
            <a:off x="133169"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确定教材</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主体框架</a:t>
            </a:r>
            <a:endParaRPr lang="zh-CN" altLang="en-US" sz="3600" b="1" dirty="0">
              <a:solidFill>
                <a:prstClr val="white"/>
              </a:solidFill>
              <a:latin typeface="Arial" panose="020B0604020202020204" pitchFamily="34" charset="0"/>
              <a:cs typeface="Arial" panose="020B0604020202020204" pitchFamily="34" charset="0"/>
            </a:endParaRPr>
          </a:p>
        </p:txBody>
      </p:sp>
      <p:sp>
        <p:nvSpPr>
          <p:cNvPr id="57" name="圆角矩形 168"/>
          <p:cNvSpPr/>
          <p:nvPr/>
        </p:nvSpPr>
        <p:spPr>
          <a:xfrm>
            <a:off x="1177949"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 169"/>
          <p:cNvSpPr/>
          <p:nvPr/>
        </p:nvSpPr>
        <p:spPr>
          <a:xfrm>
            <a:off x="1033671"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圆角矩形 170"/>
          <p:cNvSpPr/>
          <p:nvPr/>
        </p:nvSpPr>
        <p:spPr>
          <a:xfrm>
            <a:off x="1177949"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圆角矩形 171"/>
          <p:cNvSpPr/>
          <p:nvPr/>
        </p:nvSpPr>
        <p:spPr>
          <a:xfrm>
            <a:off x="1384399"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stretch>
            <a:fillRect/>
          </a:stretch>
        </p:blipFill>
        <p:spPr>
          <a:xfrm>
            <a:off x="5085939" y="1522972"/>
            <a:ext cx="6378106" cy="5122060"/>
          </a:xfrm>
          <a:prstGeom prst="rect">
            <a:avLst/>
          </a:prstGeom>
        </p:spPr>
      </p:pic>
      <p:grpSp>
        <p:nvGrpSpPr>
          <p:cNvPr id="74" name="组合 73"/>
          <p:cNvGrpSpPr/>
          <p:nvPr/>
        </p:nvGrpSpPr>
        <p:grpSpPr>
          <a:xfrm>
            <a:off x="2380272" y="4426098"/>
            <a:ext cx="2718040" cy="1165561"/>
            <a:chOff x="3769369" y="2922787"/>
            <a:chExt cx="1518620" cy="2310147"/>
          </a:xfrm>
        </p:grpSpPr>
        <p:cxnSp>
          <p:nvCxnSpPr>
            <p:cNvPr id="75" name="直接连接符 74"/>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769369"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2279239" y="1501532"/>
            <a:ext cx="2799376" cy="3493393"/>
            <a:chOff x="3586634" y="2353565"/>
            <a:chExt cx="1717100" cy="2887102"/>
          </a:xfrm>
        </p:grpSpPr>
        <p:cxnSp>
          <p:nvCxnSpPr>
            <p:cNvPr id="79" name="直接连接符 78"/>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5233834" y="997306"/>
            <a:ext cx="1087335" cy="1097403"/>
            <a:chOff x="813868" y="4236532"/>
            <a:chExt cx="1087335" cy="1097403"/>
          </a:xfrm>
        </p:grpSpPr>
        <p:sp>
          <p:nvSpPr>
            <p:cNvPr id="87"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88"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5236473" y="3968489"/>
            <a:ext cx="1085322" cy="1101430"/>
            <a:chOff x="7813085" y="2675586"/>
            <a:chExt cx="1085322" cy="1101430"/>
          </a:xfrm>
        </p:grpSpPr>
        <p:sp>
          <p:nvSpPr>
            <p:cNvPr id="94"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95"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6"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矩形 100"/>
          <p:cNvSpPr/>
          <p:nvPr/>
        </p:nvSpPr>
        <p:spPr>
          <a:xfrm>
            <a:off x="6659552" y="1257945"/>
            <a:ext cx="3444444" cy="646331"/>
          </a:xfrm>
          <a:prstGeom prst="rect">
            <a:avLst/>
          </a:prstGeom>
        </p:spPr>
        <p:txBody>
          <a:bodyPr wrap="square">
            <a:spAutoFit/>
          </a:bodyPr>
          <a:lstStyle/>
          <a:p>
            <a:pPr defTabSz="608965"/>
            <a:r>
              <a:rPr lang="zh-CN" altLang="zh-CN" b="1" dirty="0">
                <a:solidFill>
                  <a:srgbClr val="002060"/>
                </a:solidFill>
                <a:latin typeface="Calibri" panose="020F0502020204030204" pitchFamily="34" charset="0"/>
                <a:ea typeface="微软雅黑" panose="020B0503020204020204" pitchFamily="34" charset="-122"/>
                <a:cs typeface="+mn-ea"/>
              </a:rPr>
              <a:t>更新教学理念，依据学生实际，方式多样化的开展教学</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7" name="矩形 106"/>
          <p:cNvSpPr/>
          <p:nvPr/>
        </p:nvSpPr>
        <p:spPr>
          <a:xfrm>
            <a:off x="6680394" y="4056766"/>
            <a:ext cx="2823210"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注重数学知识的专业应用</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9" name="矩形 108"/>
          <p:cNvSpPr/>
          <p:nvPr/>
        </p:nvSpPr>
        <p:spPr>
          <a:xfrm>
            <a:off x="6276870" y="1907254"/>
            <a:ext cx="4056197" cy="782137"/>
          </a:xfrm>
          <a:prstGeom prst="rect">
            <a:avLst/>
          </a:prstGeom>
        </p:spPr>
        <p:txBody>
          <a:bodyPr wrap="square">
            <a:spAutoFit/>
          </a:bodyPr>
          <a:lstStyle/>
          <a:p>
            <a:pPr algn="ctr" defTabSz="608965">
              <a:lnSpc>
                <a:spcPct val="130000"/>
              </a:lnSpc>
            </a:pPr>
            <a:r>
              <a:rPr lang="zh-CN" altLang="zh-CN" dirty="0">
                <a:latin typeface="Calibri" panose="020F0502020204030204" pitchFamily="34" charset="0"/>
                <a:ea typeface="微软雅黑" panose="020B0503020204020204" pitchFamily="34" charset="-122"/>
                <a:cs typeface="+mn-ea"/>
              </a:rPr>
              <a:t>网络教学平台</a:t>
            </a:r>
            <a:r>
              <a:rPr lang="en-US" altLang="zh-CN" dirty="0">
                <a:latin typeface="Calibri" panose="020F0502020204030204" pitchFamily="34" charset="0"/>
                <a:ea typeface="微软雅黑" panose="020B0503020204020204" pitchFamily="34" charset="-122"/>
                <a:cs typeface="+mn-ea"/>
              </a:rPr>
              <a:t>             </a:t>
            </a:r>
            <a:r>
              <a:rPr lang="zh-CN" altLang="zh-CN" dirty="0">
                <a:latin typeface="Calibri" panose="020F0502020204030204" pitchFamily="34" charset="0"/>
                <a:ea typeface="微软雅黑" panose="020B0503020204020204" pitchFamily="34" charset="-122"/>
                <a:cs typeface="+mn-ea"/>
              </a:rPr>
              <a:t>作图软件</a:t>
            </a:r>
            <a:endParaRPr lang="en-US" altLang="zh-CN" dirty="0">
              <a:latin typeface="Calibri" panose="020F0502020204030204" pitchFamily="34" charset="0"/>
              <a:ea typeface="微软雅黑" panose="020B0503020204020204" pitchFamily="34" charset="-122"/>
              <a:cs typeface="+mn-ea"/>
            </a:endParaRPr>
          </a:p>
          <a:p>
            <a:pPr algn="ctr" defTabSz="608965">
              <a:lnSpc>
                <a:spcPct val="130000"/>
              </a:lnSpc>
            </a:pPr>
            <a:r>
              <a:rPr lang="zh-CN" altLang="zh-CN" dirty="0">
                <a:latin typeface="Calibri" panose="020F0502020204030204" pitchFamily="34" charset="0"/>
                <a:ea typeface="微软雅黑" panose="020B0503020204020204" pitchFamily="34" charset="-122"/>
                <a:cs typeface="+mn-ea"/>
              </a:rPr>
              <a:t>任务驱动</a:t>
            </a:r>
            <a:r>
              <a:rPr lang="en-US" altLang="zh-CN" dirty="0">
                <a:latin typeface="Calibri" panose="020F0502020204030204" pitchFamily="34" charset="0"/>
                <a:ea typeface="微软雅黑" panose="020B0503020204020204" pitchFamily="34" charset="-122"/>
                <a:cs typeface="+mn-ea"/>
              </a:rPr>
              <a:t>    </a:t>
            </a:r>
            <a:r>
              <a:rPr lang="zh-CN" altLang="zh-CN" dirty="0">
                <a:latin typeface="Calibri" panose="020F0502020204030204" pitchFamily="34" charset="0"/>
                <a:ea typeface="微软雅黑" panose="020B0503020204020204" pitchFamily="34" charset="-122"/>
                <a:cs typeface="+mn-ea"/>
              </a:rPr>
              <a:t>小组合作</a:t>
            </a:r>
            <a:r>
              <a:rPr lang="en-US" altLang="zh-CN" dirty="0">
                <a:latin typeface="Calibri" panose="020F0502020204030204" pitchFamily="34" charset="0"/>
                <a:ea typeface="微软雅黑" panose="020B0503020204020204" pitchFamily="34" charset="-122"/>
                <a:cs typeface="+mn-ea"/>
              </a:rPr>
              <a:t>    </a:t>
            </a:r>
            <a:r>
              <a:rPr lang="zh-CN" altLang="zh-CN" dirty="0">
                <a:latin typeface="Calibri" panose="020F0502020204030204" pitchFamily="34" charset="0"/>
                <a:ea typeface="微软雅黑" panose="020B0503020204020204" pitchFamily="34" charset="-122"/>
                <a:cs typeface="+mn-ea"/>
              </a:rPr>
              <a:t>引导启发</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0" name="矩形 109"/>
          <p:cNvSpPr/>
          <p:nvPr/>
        </p:nvSpPr>
        <p:spPr>
          <a:xfrm>
            <a:off x="6083358" y="4457429"/>
            <a:ext cx="4056197" cy="782137"/>
          </a:xfrm>
          <a:prstGeom prst="rect">
            <a:avLst/>
          </a:prstGeom>
        </p:spPr>
        <p:txBody>
          <a:bodyPr wrap="square">
            <a:spAutoFit/>
          </a:bodyPr>
          <a:lstStyle/>
          <a:p>
            <a:pPr algn="ctr" defTabSz="608965">
              <a:lnSpc>
                <a:spcPct val="130000"/>
              </a:lnSpc>
            </a:pPr>
            <a:r>
              <a:rPr lang="zh-CN" altLang="zh-CN" dirty="0">
                <a:latin typeface="Calibri" panose="020F0502020204030204" pitchFamily="34" charset="0"/>
                <a:ea typeface="微软雅黑" panose="020B0503020204020204" pitchFamily="34" charset="-122"/>
                <a:cs typeface="+mn-ea"/>
              </a:rPr>
              <a:t>专业知识编入例题</a:t>
            </a:r>
            <a:endParaRPr lang="en-US" altLang="zh-CN" dirty="0">
              <a:latin typeface="Calibri" panose="020F0502020204030204" pitchFamily="34" charset="0"/>
              <a:ea typeface="微软雅黑" panose="020B0503020204020204" pitchFamily="34" charset="-122"/>
              <a:cs typeface="+mn-ea"/>
            </a:endParaRPr>
          </a:p>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强化应用</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250" fill="hold"/>
                                        <p:tgtEl>
                                          <p:spTgt spid="112"/>
                                        </p:tgtEl>
                                        <p:attrNameLst>
                                          <p:attrName>ppt_x</p:attrName>
                                        </p:attrNameLst>
                                      </p:cBhvr>
                                      <p:tavLst>
                                        <p:tav tm="0">
                                          <p:val>
                                            <p:strVal val="#ppt_x"/>
                                          </p:val>
                                        </p:tav>
                                        <p:tav tm="100000">
                                          <p:val>
                                            <p:strVal val="#ppt_x"/>
                                          </p:val>
                                        </p:tav>
                                      </p:tavLst>
                                    </p:anim>
                                    <p:anim calcmode="lin" valueType="num">
                                      <p:cBhvr additive="base">
                                        <p:cTn id="20" dur="250" fill="hold"/>
                                        <p:tgtEl>
                                          <p:spTgt spid="112"/>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42"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anim calcmode="lin" valueType="num">
                                      <p:cBhvr>
                                        <p:cTn id="25" dur="500" fill="hold"/>
                                        <p:tgtEl>
                                          <p:spTgt spid="60"/>
                                        </p:tgtEl>
                                        <p:attrNameLst>
                                          <p:attrName>ppt_x</p:attrName>
                                        </p:attrNameLst>
                                      </p:cBhvr>
                                      <p:tavLst>
                                        <p:tav tm="0">
                                          <p:val>
                                            <p:strVal val="#ppt_x"/>
                                          </p:val>
                                        </p:tav>
                                        <p:tav tm="100000">
                                          <p:val>
                                            <p:strVal val="#ppt_x"/>
                                          </p:val>
                                        </p:tav>
                                      </p:tavLst>
                                    </p:anim>
                                    <p:anim calcmode="lin" valueType="num">
                                      <p:cBhvr>
                                        <p:cTn id="26" dur="500" fill="hold"/>
                                        <p:tgtEl>
                                          <p:spTgt spid="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3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45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anim calcmode="lin" valueType="num">
                                      <p:cBhvr>
                                        <p:cTn id="40" dur="500" fill="hold"/>
                                        <p:tgtEl>
                                          <p:spTgt spid="57"/>
                                        </p:tgtEl>
                                        <p:attrNameLst>
                                          <p:attrName>ppt_x</p:attrName>
                                        </p:attrNameLst>
                                      </p:cBhvr>
                                      <p:tavLst>
                                        <p:tav tm="0">
                                          <p:val>
                                            <p:strVal val="#ppt_x"/>
                                          </p:val>
                                        </p:tav>
                                        <p:tav tm="100000">
                                          <p:val>
                                            <p:strVal val="#ppt_x"/>
                                          </p:val>
                                        </p:tav>
                                      </p:tavLst>
                                    </p:anim>
                                    <p:anim calcmode="lin" valueType="num">
                                      <p:cBhvr>
                                        <p:cTn id="41" dur="500" fill="hold"/>
                                        <p:tgtEl>
                                          <p:spTgt spid="57"/>
                                        </p:tgtEl>
                                        <p:attrNameLst>
                                          <p:attrName>ppt_y</p:attrName>
                                        </p:attrNameLst>
                                      </p:cBhvr>
                                      <p:tavLst>
                                        <p:tav tm="0">
                                          <p:val>
                                            <p:strVal val="#ppt_y+.1"/>
                                          </p:val>
                                        </p:tav>
                                        <p:tav tm="100000">
                                          <p:val>
                                            <p:strVal val="#ppt_y"/>
                                          </p:val>
                                        </p:tav>
                                      </p:tavLst>
                                    </p:anim>
                                  </p:childTnLst>
                                </p:cTn>
                              </p:par>
                            </p:childTnLst>
                          </p:cTn>
                        </p:par>
                        <p:par>
                          <p:cTn id="42" fill="hold">
                            <p:stCondLst>
                              <p:cond delay="2399"/>
                            </p:stCondLst>
                            <p:childTnLst>
                              <p:par>
                                <p:cTn id="43" presetID="2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par>
                                <p:cTn id="46" presetID="22" presetClass="entr" presetSubtype="4"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childTnLst>
                          </p:cTn>
                        </p:par>
                        <p:par>
                          <p:cTn id="58" fill="hold">
                            <p:stCondLst>
                              <p:cond delay="1000"/>
                            </p:stCondLst>
                            <p:childTnLst>
                              <p:par>
                                <p:cTn id="59" presetID="49" presetClass="entr" presetSubtype="0" decel="100000"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500" fill="hold"/>
                                        <p:tgtEl>
                                          <p:spTgt spid="86"/>
                                        </p:tgtEl>
                                        <p:attrNameLst>
                                          <p:attrName>ppt_w</p:attrName>
                                        </p:attrNameLst>
                                      </p:cBhvr>
                                      <p:tavLst>
                                        <p:tav tm="0">
                                          <p:val>
                                            <p:fltVal val="0"/>
                                          </p:val>
                                        </p:tav>
                                        <p:tav tm="100000">
                                          <p:val>
                                            <p:strVal val="#ppt_w"/>
                                          </p:val>
                                        </p:tav>
                                      </p:tavLst>
                                    </p:anim>
                                    <p:anim calcmode="lin" valueType="num">
                                      <p:cBhvr>
                                        <p:cTn id="62" dur="500" fill="hold"/>
                                        <p:tgtEl>
                                          <p:spTgt spid="86"/>
                                        </p:tgtEl>
                                        <p:attrNameLst>
                                          <p:attrName>ppt_h</p:attrName>
                                        </p:attrNameLst>
                                      </p:cBhvr>
                                      <p:tavLst>
                                        <p:tav tm="0">
                                          <p:val>
                                            <p:fltVal val="0"/>
                                          </p:val>
                                        </p:tav>
                                        <p:tav tm="100000">
                                          <p:val>
                                            <p:strVal val="#ppt_h"/>
                                          </p:val>
                                        </p:tav>
                                      </p:tavLst>
                                    </p:anim>
                                    <p:anim calcmode="lin" valueType="num">
                                      <p:cBhvr>
                                        <p:cTn id="63" dur="500" fill="hold"/>
                                        <p:tgtEl>
                                          <p:spTgt spid="86"/>
                                        </p:tgtEl>
                                        <p:attrNameLst>
                                          <p:attrName>style.rotation</p:attrName>
                                        </p:attrNameLst>
                                      </p:cBhvr>
                                      <p:tavLst>
                                        <p:tav tm="0">
                                          <p:val>
                                            <p:fltVal val="360"/>
                                          </p:val>
                                        </p:tav>
                                        <p:tav tm="100000">
                                          <p:val>
                                            <p:fltVal val="0"/>
                                          </p:val>
                                        </p:tav>
                                      </p:tavLst>
                                    </p:anim>
                                    <p:animEffect transition="in" filter="fade">
                                      <p:cBhvr>
                                        <p:cTn id="64" dur="500"/>
                                        <p:tgtEl>
                                          <p:spTgt spid="86"/>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 calcmode="lin" valueType="num">
                                      <p:cBhvr>
                                        <p:cTn id="73" dur="500" fill="hold"/>
                                        <p:tgtEl>
                                          <p:spTgt spid="109"/>
                                        </p:tgtEl>
                                        <p:attrNameLst>
                                          <p:attrName>ppt_w</p:attrName>
                                        </p:attrNameLst>
                                      </p:cBhvr>
                                      <p:tavLst>
                                        <p:tav tm="0">
                                          <p:val>
                                            <p:fltVal val="0"/>
                                          </p:val>
                                        </p:tav>
                                        <p:tav tm="100000">
                                          <p:val>
                                            <p:strVal val="#ppt_w"/>
                                          </p:val>
                                        </p:tav>
                                      </p:tavLst>
                                    </p:anim>
                                    <p:anim calcmode="lin" valueType="num">
                                      <p:cBhvr>
                                        <p:cTn id="74" dur="500" fill="hold"/>
                                        <p:tgtEl>
                                          <p:spTgt spid="109"/>
                                        </p:tgtEl>
                                        <p:attrNameLst>
                                          <p:attrName>ppt_h</p:attrName>
                                        </p:attrNameLst>
                                      </p:cBhvr>
                                      <p:tavLst>
                                        <p:tav tm="0">
                                          <p:val>
                                            <p:fltVal val="0"/>
                                          </p:val>
                                        </p:tav>
                                        <p:tav tm="100000">
                                          <p:val>
                                            <p:strVal val="#ppt_h"/>
                                          </p:val>
                                        </p:tav>
                                      </p:tavLst>
                                    </p:anim>
                                    <p:animEffect transition="in" filter="fade">
                                      <p:cBhvr>
                                        <p:cTn id="75" dur="500"/>
                                        <p:tgtEl>
                                          <p:spTgt spid="10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wipe(left)">
                                      <p:cBhvr>
                                        <p:cTn id="80" dur="500"/>
                                        <p:tgtEl>
                                          <p:spTgt spid="74"/>
                                        </p:tgtEl>
                                      </p:cBhvr>
                                    </p:animEffect>
                                  </p:childTnLst>
                                </p:cTn>
                              </p:par>
                            </p:childTnLst>
                          </p:cTn>
                        </p:par>
                        <p:par>
                          <p:cTn id="81" fill="hold">
                            <p:stCondLst>
                              <p:cond delay="500"/>
                            </p:stCondLst>
                            <p:childTnLst>
                              <p:par>
                                <p:cTn id="82" presetID="49" presetClass="entr" presetSubtype="0" decel="100000" fill="hold" nodeType="afterEffect">
                                  <p:stCondLst>
                                    <p:cond delay="0"/>
                                  </p:stCondLst>
                                  <p:childTnLst>
                                    <p:set>
                                      <p:cBhvr>
                                        <p:cTn id="83" dur="1" fill="hold">
                                          <p:stCondLst>
                                            <p:cond delay="0"/>
                                          </p:stCondLst>
                                        </p:cTn>
                                        <p:tgtEl>
                                          <p:spTgt spid="93"/>
                                        </p:tgtEl>
                                        <p:attrNameLst>
                                          <p:attrName>style.visibility</p:attrName>
                                        </p:attrNameLst>
                                      </p:cBhvr>
                                      <p:to>
                                        <p:strVal val="visible"/>
                                      </p:to>
                                    </p:set>
                                    <p:anim calcmode="lin" valueType="num">
                                      <p:cBhvr>
                                        <p:cTn id="84" dur="500" fill="hold"/>
                                        <p:tgtEl>
                                          <p:spTgt spid="93"/>
                                        </p:tgtEl>
                                        <p:attrNameLst>
                                          <p:attrName>ppt_w</p:attrName>
                                        </p:attrNameLst>
                                      </p:cBhvr>
                                      <p:tavLst>
                                        <p:tav tm="0">
                                          <p:val>
                                            <p:fltVal val="0"/>
                                          </p:val>
                                        </p:tav>
                                        <p:tav tm="100000">
                                          <p:val>
                                            <p:strVal val="#ppt_w"/>
                                          </p:val>
                                        </p:tav>
                                      </p:tavLst>
                                    </p:anim>
                                    <p:anim calcmode="lin" valueType="num">
                                      <p:cBhvr>
                                        <p:cTn id="85" dur="500" fill="hold"/>
                                        <p:tgtEl>
                                          <p:spTgt spid="93"/>
                                        </p:tgtEl>
                                        <p:attrNameLst>
                                          <p:attrName>ppt_h</p:attrName>
                                        </p:attrNameLst>
                                      </p:cBhvr>
                                      <p:tavLst>
                                        <p:tav tm="0">
                                          <p:val>
                                            <p:fltVal val="0"/>
                                          </p:val>
                                        </p:tav>
                                        <p:tav tm="100000">
                                          <p:val>
                                            <p:strVal val="#ppt_h"/>
                                          </p:val>
                                        </p:tav>
                                      </p:tavLst>
                                    </p:anim>
                                    <p:anim calcmode="lin" valueType="num">
                                      <p:cBhvr>
                                        <p:cTn id="86" dur="500" fill="hold"/>
                                        <p:tgtEl>
                                          <p:spTgt spid="93"/>
                                        </p:tgtEl>
                                        <p:attrNameLst>
                                          <p:attrName>style.rotation</p:attrName>
                                        </p:attrNameLst>
                                      </p:cBhvr>
                                      <p:tavLst>
                                        <p:tav tm="0">
                                          <p:val>
                                            <p:fltVal val="360"/>
                                          </p:val>
                                        </p:tav>
                                        <p:tav tm="100000">
                                          <p:val>
                                            <p:fltVal val="0"/>
                                          </p:val>
                                        </p:tav>
                                      </p:tavLst>
                                    </p:anim>
                                    <p:animEffect transition="in" filter="fade">
                                      <p:cBhvr>
                                        <p:cTn id="87" dur="500"/>
                                        <p:tgtEl>
                                          <p:spTgt spid="93"/>
                                        </p:tgtEl>
                                      </p:cBhvr>
                                    </p:animEffect>
                                  </p:childTnLst>
                                </p:cTn>
                              </p:par>
                            </p:childTnLst>
                          </p:cTn>
                        </p:par>
                        <p:par>
                          <p:cTn id="88" fill="hold">
                            <p:stCondLst>
                              <p:cond delay="1000"/>
                            </p:stCondLst>
                            <p:childTnLst>
                              <p:par>
                                <p:cTn id="89" presetID="16" presetClass="entr" presetSubtype="21" fill="hold" grpId="0" nodeType="after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barn(inVertical)">
                                      <p:cBhvr>
                                        <p:cTn id="91" dur="500"/>
                                        <p:tgtEl>
                                          <p:spTgt spid="10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barn(inVertical)">
                                      <p:cBhvr>
                                        <p:cTn id="9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2" grpId="0"/>
      <p:bldP spid="56" grpId="0" animBg="1"/>
      <p:bldP spid="57" grpId="0" animBg="1"/>
      <p:bldP spid="58" grpId="0" animBg="1"/>
      <p:bldP spid="59" grpId="0" animBg="1"/>
      <p:bldP spid="60" grpId="0" animBg="1"/>
      <p:bldP spid="101" grpId="0"/>
      <p:bldP spid="107" grpId="0"/>
      <p:bldP spid="109" grpId="0"/>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35" name="图片 1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3648381" y="87720"/>
            <a:ext cx="5302002" cy="8064896"/>
          </a:xfrm>
          <a:prstGeom prst="rect">
            <a:avLst/>
          </a:prstGeom>
        </p:spPr>
      </p:pic>
      <p:sp>
        <p:nvSpPr>
          <p:cNvPr id="136" name="Text Box 7"/>
          <p:cNvSpPr txBox="1">
            <a:spLocks noChangeArrowheads="1"/>
          </p:cNvSpPr>
          <p:nvPr/>
        </p:nvSpPr>
        <p:spPr bwMode="auto">
          <a:xfrm>
            <a:off x="501213" y="858432"/>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五）教师教学素质的提高</a:t>
            </a:r>
            <a:endParaRPr lang="zh-CN" altLang="zh-CN" sz="2800" b="1"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250" fill="hold"/>
                                        <p:tgtEl>
                                          <p:spTgt spid="136"/>
                                        </p:tgtEl>
                                        <p:attrNameLst>
                                          <p:attrName>ppt_x</p:attrName>
                                        </p:attrNameLst>
                                      </p:cBhvr>
                                      <p:tavLst>
                                        <p:tav tm="0">
                                          <p:val>
                                            <p:strVal val="#ppt_x"/>
                                          </p:val>
                                        </p:tav>
                                        <p:tav tm="100000">
                                          <p:val>
                                            <p:strVal val="#ppt_x"/>
                                          </p:val>
                                        </p:tav>
                                      </p:tavLst>
                                    </p:anim>
                                    <p:anim calcmode="lin" valueType="num">
                                      <p:cBhvr additive="base">
                                        <p:cTn id="20" dur="250" fill="hold"/>
                                        <p:tgtEl>
                                          <p:spTgt spid="136"/>
                                        </p:tgtEl>
                                        <p:attrNameLst>
                                          <p:attrName>ppt_y</p:attrName>
                                        </p:attrNameLst>
                                      </p:cBhvr>
                                      <p:tavLst>
                                        <p:tav tm="0">
                                          <p:val>
                                            <p:strVal val="1+#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randombar(horizontal)">
                                      <p:cBhvr>
                                        <p:cTn id="2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6" name="Text Box 7"/>
          <p:cNvSpPr txBox="1">
            <a:spLocks noChangeArrowheads="1"/>
          </p:cNvSpPr>
          <p:nvPr/>
        </p:nvSpPr>
        <p:spPr bwMode="auto">
          <a:xfrm>
            <a:off x="501213" y="858432"/>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五）教师教学素质的提高</a:t>
            </a:r>
            <a:endParaRPr lang="zh-CN" altLang="zh-CN" sz="2800" b="1" dirty="0"/>
          </a:p>
        </p:txBody>
      </p:sp>
      <p:graphicFrame>
        <p:nvGraphicFramePr>
          <p:cNvPr id="2" name="表格 1"/>
          <p:cNvGraphicFramePr>
            <a:graphicFrameLocks noGrp="1"/>
          </p:cNvGraphicFramePr>
          <p:nvPr/>
        </p:nvGraphicFramePr>
        <p:xfrm>
          <a:off x="681758" y="1766456"/>
          <a:ext cx="10904869" cy="3360767"/>
        </p:xfrm>
        <a:graphic>
          <a:graphicData uri="http://schemas.openxmlformats.org/drawingml/2006/table">
            <a:tbl>
              <a:tblPr firstRow="1" firstCol="1" bandRow="1">
                <a:tableStyleId>{5C22544A-7EE6-4342-B048-85BDC9FD1C3A}</a:tableStyleId>
              </a:tblPr>
              <a:tblGrid>
                <a:gridCol w="667645"/>
                <a:gridCol w="890194"/>
                <a:gridCol w="3783322"/>
                <a:gridCol w="1112742"/>
                <a:gridCol w="2893128"/>
                <a:gridCol w="1557838"/>
              </a:tblGrid>
              <a:tr h="268536">
                <a:tc gridSpan="6">
                  <a:txBody>
                    <a:bodyPr/>
                    <a:lstStyle/>
                    <a:p>
                      <a:pPr algn="ctr">
                        <a:lnSpc>
                          <a:spcPts val="1800"/>
                        </a:lnSpc>
                        <a:spcAft>
                          <a:spcPts val="0"/>
                        </a:spcAft>
                      </a:pPr>
                      <a:r>
                        <a:rPr lang="zh-CN" sz="2000" kern="1100" dirty="0">
                          <a:effectLst/>
                        </a:rPr>
                        <a:t>论</a:t>
                      </a:r>
                      <a:r>
                        <a:rPr lang="en-US" sz="2000" kern="1100" dirty="0">
                          <a:effectLst/>
                        </a:rPr>
                        <a:t>  </a:t>
                      </a:r>
                      <a:r>
                        <a:rPr lang="zh-CN" sz="2000" kern="1100" dirty="0">
                          <a:effectLst/>
                        </a:rPr>
                        <a:t>文</a:t>
                      </a:r>
                      <a:r>
                        <a:rPr lang="en-US" sz="2000" kern="1100" dirty="0">
                          <a:effectLst/>
                        </a:rPr>
                        <a:t>  </a:t>
                      </a:r>
                      <a:r>
                        <a:rPr lang="zh-CN" sz="2000" kern="1100" dirty="0">
                          <a:effectLst/>
                        </a:rPr>
                        <a:t>发</a:t>
                      </a:r>
                      <a:r>
                        <a:rPr lang="en-US" sz="2000" kern="1100" dirty="0">
                          <a:effectLst/>
                        </a:rPr>
                        <a:t>  </a:t>
                      </a:r>
                      <a:r>
                        <a:rPr lang="zh-CN" sz="2000" kern="1100" dirty="0">
                          <a:effectLst/>
                        </a:rPr>
                        <a:t>表</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hMerge="1">
                  <a:tcPr/>
                </a:tc>
                <a:tc hMerge="1">
                  <a:tcPr/>
                </a:tc>
                <a:tc hMerge="1">
                  <a:tcPr/>
                </a:tc>
                <a:tc hMerge="1">
                  <a:tcPr/>
                </a:tc>
                <a:tc hMerge="1">
                  <a:tcPr/>
                </a:tc>
              </a:tr>
              <a:tr h="488247">
                <a:tc>
                  <a:txBody>
                    <a:bodyPr/>
                    <a:lstStyle/>
                    <a:p>
                      <a:pPr algn="just">
                        <a:lnSpc>
                          <a:spcPts val="1800"/>
                        </a:lnSpc>
                        <a:spcAft>
                          <a:spcPts val="0"/>
                        </a:spcAft>
                      </a:pPr>
                      <a:r>
                        <a:rPr lang="zh-CN" sz="2000" kern="1100">
                          <a:effectLst/>
                        </a:rPr>
                        <a:t>序号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800"/>
                        </a:lnSpc>
                        <a:spcAft>
                          <a:spcPts val="0"/>
                        </a:spcAft>
                      </a:pPr>
                      <a:r>
                        <a:rPr lang="zh-CN" sz="2000" kern="1100">
                          <a:effectLst/>
                        </a:rPr>
                        <a:t>成果形式</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indent="229235" algn="ctr">
                        <a:lnSpc>
                          <a:spcPts val="1800"/>
                        </a:lnSpc>
                        <a:spcAft>
                          <a:spcPts val="0"/>
                        </a:spcAft>
                      </a:pPr>
                      <a:r>
                        <a:rPr lang="zh-CN" sz="2000" kern="1100" dirty="0">
                          <a:effectLst/>
                        </a:rPr>
                        <a:t>成 果 全 称</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800"/>
                        </a:lnSpc>
                        <a:spcAft>
                          <a:spcPts val="0"/>
                        </a:spcAft>
                      </a:pPr>
                      <a:r>
                        <a:rPr lang="zh-CN" sz="2000" kern="1100">
                          <a:effectLst/>
                        </a:rPr>
                        <a:t>作 者</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800"/>
                        </a:lnSpc>
                        <a:spcAft>
                          <a:spcPts val="0"/>
                        </a:spcAft>
                      </a:pPr>
                      <a:r>
                        <a:rPr lang="zh-CN" sz="2000" kern="1100">
                          <a:effectLst/>
                        </a:rPr>
                        <a:t>发表刊物或出版单位</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800"/>
                        </a:lnSpc>
                        <a:spcAft>
                          <a:spcPts val="0"/>
                        </a:spcAft>
                      </a:pPr>
                      <a:r>
                        <a:rPr lang="zh-CN" sz="2000" kern="1100">
                          <a:effectLst/>
                        </a:rPr>
                        <a:t>发表</a:t>
                      </a:r>
                      <a:endParaRPr lang="zh-CN" sz="2000" kern="1100">
                        <a:effectLst/>
                      </a:endParaRPr>
                    </a:p>
                    <a:p>
                      <a:pPr algn="ctr">
                        <a:lnSpc>
                          <a:spcPts val="1800"/>
                        </a:lnSpc>
                        <a:spcAft>
                          <a:spcPts val="0"/>
                        </a:spcAft>
                      </a:pPr>
                      <a:r>
                        <a:rPr lang="zh-CN" sz="2000" kern="1100">
                          <a:effectLst/>
                        </a:rPr>
                        <a:t>时间</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650996">
                <a:tc>
                  <a:txBody>
                    <a:bodyPr/>
                    <a:lstStyle/>
                    <a:p>
                      <a:pPr algn="just">
                        <a:spcAft>
                          <a:spcPts val="0"/>
                        </a:spcAft>
                      </a:pPr>
                      <a:r>
                        <a:rPr lang="en-US" sz="2000" kern="1100">
                          <a:effectLst/>
                        </a:rPr>
                        <a:t>1</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论文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dirty="0">
                          <a:effectLst/>
                        </a:rPr>
                        <a:t>《中职数学在电子技术专业中的应用》</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杨文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《现代职业教育》</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2000" kern="1100">
                          <a:effectLst/>
                        </a:rPr>
                        <a:t>2017.5</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650996">
                <a:tc>
                  <a:txBody>
                    <a:bodyPr/>
                    <a:lstStyle/>
                    <a:p>
                      <a:pPr algn="just">
                        <a:spcAft>
                          <a:spcPts val="0"/>
                        </a:spcAft>
                      </a:pPr>
                      <a:r>
                        <a:rPr lang="en-US" sz="2000" kern="1100">
                          <a:effectLst/>
                        </a:rPr>
                        <a:t>2</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论文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《中职数学为电子技术应用专业服务存在的问题与归因》</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王青</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《考试周刊》</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2000" kern="1100">
                          <a:effectLst/>
                        </a:rPr>
                        <a:t>2017.11</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650996">
                <a:tc>
                  <a:txBody>
                    <a:bodyPr/>
                    <a:lstStyle/>
                    <a:p>
                      <a:pPr algn="just">
                        <a:spcAft>
                          <a:spcPts val="0"/>
                        </a:spcAft>
                      </a:pPr>
                      <a:r>
                        <a:rPr lang="en-US" sz="2000" kern="1100">
                          <a:effectLst/>
                        </a:rPr>
                        <a:t>3</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论文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《中职数学与电子电工专业课教学关系的调查与分析》</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《智库时代》</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2000" kern="1100">
                          <a:effectLst/>
                        </a:rPr>
                        <a:t>2017.11</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650996">
                <a:tc>
                  <a:txBody>
                    <a:bodyPr/>
                    <a:lstStyle/>
                    <a:p>
                      <a:pPr algn="just">
                        <a:spcAft>
                          <a:spcPts val="0"/>
                        </a:spcAft>
                      </a:pPr>
                      <a:r>
                        <a:rPr lang="en-US" sz="2000" kern="1100">
                          <a:effectLst/>
                        </a:rPr>
                        <a:t>4</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论文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《任务驱动法在职校数学教学中的运用》</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梁倞</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zh-CN" sz="2000" kern="1100">
                          <a:effectLst/>
                        </a:rPr>
                        <a:t>现代职业教育</a:t>
                      </a:r>
                      <a:r>
                        <a:rPr lang="en-US" sz="2000" kern="1100">
                          <a:effectLst/>
                        </a:rPr>
                        <a:t>  </a:t>
                      </a:r>
                      <a:endParaRPr lang="zh-CN" sz="2000" kern="1100">
                        <a:effectLst/>
                      </a:endParaRPr>
                    </a:p>
                    <a:p>
                      <a:pPr algn="ctr">
                        <a:lnSpc>
                          <a:spcPts val="2000"/>
                        </a:lnSpc>
                        <a:spcAft>
                          <a:spcPts val="0"/>
                        </a:spcAft>
                      </a:pPr>
                      <a:r>
                        <a:rPr lang="en-US" sz="2000" kern="1100">
                          <a:effectLst/>
                        </a:rPr>
                        <a:t> </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2000" kern="1100" dirty="0">
                          <a:effectLst/>
                        </a:rPr>
                        <a:t>2017.12</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250" fill="hold"/>
                                        <p:tgtEl>
                                          <p:spTgt spid="136"/>
                                        </p:tgtEl>
                                        <p:attrNameLst>
                                          <p:attrName>ppt_x</p:attrName>
                                        </p:attrNameLst>
                                      </p:cBhvr>
                                      <p:tavLst>
                                        <p:tav tm="0">
                                          <p:val>
                                            <p:strVal val="#ppt_x"/>
                                          </p:val>
                                        </p:tav>
                                        <p:tav tm="100000">
                                          <p:val>
                                            <p:strVal val="#ppt_x"/>
                                          </p:val>
                                        </p:tav>
                                      </p:tavLst>
                                    </p:anim>
                                    <p:anim calcmode="lin" valueType="num">
                                      <p:cBhvr additive="base">
                                        <p:cTn id="20" dur="250" fill="hold"/>
                                        <p:tgtEl>
                                          <p:spTgt spid="136"/>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6" name="Text Box 7"/>
          <p:cNvSpPr txBox="1">
            <a:spLocks noChangeArrowheads="1"/>
          </p:cNvSpPr>
          <p:nvPr/>
        </p:nvSpPr>
        <p:spPr bwMode="auto">
          <a:xfrm>
            <a:off x="501213" y="858432"/>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五）教师教学素质的提高</a:t>
            </a:r>
            <a:endParaRPr lang="zh-CN" altLang="zh-CN" sz="2800" b="1" dirty="0"/>
          </a:p>
        </p:txBody>
      </p:sp>
      <p:graphicFrame>
        <p:nvGraphicFramePr>
          <p:cNvPr id="47" name="表格 46"/>
          <p:cNvGraphicFramePr>
            <a:graphicFrameLocks noGrp="1"/>
          </p:cNvGraphicFramePr>
          <p:nvPr/>
        </p:nvGraphicFramePr>
        <p:xfrm>
          <a:off x="1654574" y="1814764"/>
          <a:ext cx="8840243" cy="2902711"/>
        </p:xfrm>
        <a:graphic>
          <a:graphicData uri="http://schemas.openxmlformats.org/drawingml/2006/table">
            <a:tbl>
              <a:tblPr firstRow="1" firstCol="1" bandRow="1">
                <a:tableStyleId>{5C22544A-7EE6-4342-B048-85BDC9FD1C3A}</a:tableStyleId>
              </a:tblPr>
              <a:tblGrid>
                <a:gridCol w="1578814"/>
                <a:gridCol w="3518584"/>
                <a:gridCol w="1051562"/>
                <a:gridCol w="1428002"/>
                <a:gridCol w="1263281"/>
              </a:tblGrid>
              <a:tr h="414673">
                <a:tc>
                  <a:txBody>
                    <a:bodyPr/>
                    <a:lstStyle/>
                    <a:p>
                      <a:pPr algn="ctr">
                        <a:spcAft>
                          <a:spcPts val="0"/>
                        </a:spcAft>
                      </a:pPr>
                      <a:r>
                        <a:rPr lang="zh-CN" sz="2000" kern="1100" dirty="0">
                          <a:effectLst/>
                        </a:rPr>
                        <a:t>姓</a:t>
                      </a:r>
                      <a:r>
                        <a:rPr lang="en-US" sz="2000" kern="1100" dirty="0">
                          <a:effectLst/>
                        </a:rPr>
                        <a:t>  </a:t>
                      </a:r>
                      <a:r>
                        <a:rPr lang="zh-CN" sz="2000" kern="1100" dirty="0">
                          <a:effectLst/>
                        </a:rPr>
                        <a:t>名</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名称</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类型</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级</a:t>
                      </a:r>
                      <a:r>
                        <a:rPr lang="en-US" sz="2000" kern="1100">
                          <a:effectLst/>
                        </a:rPr>
                        <a:t>  </a:t>
                      </a:r>
                      <a:r>
                        <a:rPr lang="zh-CN" sz="2000" kern="1100">
                          <a:effectLst/>
                        </a:rPr>
                        <a:t>别</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时</a:t>
                      </a:r>
                      <a:r>
                        <a:rPr lang="en-US" sz="2000" kern="1100">
                          <a:effectLst/>
                        </a:rPr>
                        <a:t>  </a:t>
                      </a:r>
                      <a:r>
                        <a:rPr lang="zh-CN" sz="2000" kern="1100">
                          <a:effectLst/>
                        </a:rPr>
                        <a:t>间</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414673">
                <a:tc>
                  <a:txBody>
                    <a:bodyPr/>
                    <a:lstStyle/>
                    <a:p>
                      <a:pPr indent="152400" algn="just">
                        <a:spcAft>
                          <a:spcPts val="0"/>
                        </a:spcAft>
                      </a:pPr>
                      <a:r>
                        <a:rPr lang="zh-CN" sz="2000" kern="1100">
                          <a:effectLst/>
                        </a:rPr>
                        <a:t>王青</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《计数原理》</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昆山市级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2017.3</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414673">
                <a:tc>
                  <a:txBody>
                    <a:bodyPr/>
                    <a:lstStyle/>
                    <a:p>
                      <a:pPr indent="152400" algn="just">
                        <a:spcAft>
                          <a:spcPts val="0"/>
                        </a:spcAft>
                      </a:pPr>
                      <a:r>
                        <a:rPr lang="zh-CN" sz="2000" kern="1100">
                          <a:effectLst/>
                        </a:rPr>
                        <a:t>梁倞</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《函数定义域的求法》</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昆山市级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2017.3</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414673">
                <a:tc>
                  <a:txBody>
                    <a:bodyPr/>
                    <a:lstStyle/>
                    <a:p>
                      <a:pPr indent="152400" algn="just">
                        <a:spcAft>
                          <a:spcPts val="0"/>
                        </a:spcAft>
                      </a:pPr>
                      <a:r>
                        <a:rPr lang="zh-CN" sz="2000" kern="1100">
                          <a:effectLst/>
                        </a:rPr>
                        <a:t>杨文</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《二项式定理》</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昆山市级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2017.10</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414673">
                <a:tc>
                  <a:txBody>
                    <a:bodyPr/>
                    <a:lstStyle/>
                    <a:p>
                      <a:pPr indent="152400" algn="just">
                        <a:spcAft>
                          <a:spcPts val="0"/>
                        </a:spcAft>
                      </a:pPr>
                      <a:r>
                        <a:rPr lang="zh-CN" sz="2000" kern="1100">
                          <a:effectLst/>
                        </a:rPr>
                        <a:t>梁倞</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《二项式定理》</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昆山市级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2017.10</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414673">
                <a:tc>
                  <a:txBody>
                    <a:bodyPr/>
                    <a:lstStyle/>
                    <a:p>
                      <a:pPr indent="152400" algn="just">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《组合逻辑电路》</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昆山市级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2017.5</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414673">
                <a:tc>
                  <a:txBody>
                    <a:bodyPr/>
                    <a:lstStyle/>
                    <a:p>
                      <a:pPr indent="152400" algn="just">
                        <a:spcAft>
                          <a:spcPts val="0"/>
                        </a:spcAft>
                      </a:pPr>
                      <a:r>
                        <a:rPr lang="zh-CN" sz="2000" kern="1100">
                          <a:effectLst/>
                        </a:rPr>
                        <a:t>王青</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dirty="0">
                          <a:effectLst/>
                        </a:rPr>
                        <a:t>《等比数列的前</a:t>
                      </a:r>
                      <a:r>
                        <a:rPr lang="en-US" sz="2000" kern="1100" dirty="0">
                          <a:effectLst/>
                        </a:rPr>
                        <a:t>n</a:t>
                      </a:r>
                      <a:r>
                        <a:rPr lang="zh-CN" sz="2000" kern="1100" dirty="0">
                          <a:effectLst/>
                        </a:rPr>
                        <a:t>项和公式》</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公开课</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校级</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dirty="0">
                          <a:effectLst/>
                        </a:rPr>
                        <a:t>2017.12</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250" fill="hold"/>
                                        <p:tgtEl>
                                          <p:spTgt spid="136"/>
                                        </p:tgtEl>
                                        <p:attrNameLst>
                                          <p:attrName>ppt_x</p:attrName>
                                        </p:attrNameLst>
                                      </p:cBhvr>
                                      <p:tavLst>
                                        <p:tav tm="0">
                                          <p:val>
                                            <p:strVal val="#ppt_x"/>
                                          </p:val>
                                        </p:tav>
                                        <p:tav tm="100000">
                                          <p:val>
                                            <p:strVal val="#ppt_x"/>
                                          </p:val>
                                        </p:tav>
                                      </p:tavLst>
                                    </p:anim>
                                    <p:anim calcmode="lin" valueType="num">
                                      <p:cBhvr additive="base">
                                        <p:cTn id="20" dur="250" fill="hold"/>
                                        <p:tgtEl>
                                          <p:spTgt spid="136"/>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16" presetClass="entr" presetSubtype="2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6" name="Text Box 7"/>
          <p:cNvSpPr txBox="1">
            <a:spLocks noChangeArrowheads="1"/>
          </p:cNvSpPr>
          <p:nvPr/>
        </p:nvSpPr>
        <p:spPr bwMode="auto">
          <a:xfrm>
            <a:off x="501213" y="858432"/>
            <a:ext cx="10725541" cy="492443"/>
          </a:xfrm>
          <a:prstGeom prst="rect">
            <a:avLst/>
          </a:prstGeom>
          <a:noFill/>
          <a:ln w="9525">
            <a:noFill/>
            <a:miter lim="800000"/>
          </a:ln>
        </p:spPr>
        <p:txBody>
          <a:bodyPr wrap="square" lIns="60960" tIns="30480" rIns="60960" bIns="30480" anchor="ctr">
            <a:spAutoFit/>
          </a:bodyPr>
          <a:lstStyle/>
          <a:p>
            <a:r>
              <a:rPr lang="zh-CN" altLang="zh-CN" sz="2800" b="1" dirty="0"/>
              <a:t>（</a:t>
            </a:r>
            <a:r>
              <a:rPr lang="zh-CN" altLang="en-US" sz="2800" b="1" dirty="0"/>
              <a:t>五）教师教学素质的提高</a:t>
            </a:r>
            <a:endParaRPr lang="zh-CN" altLang="zh-CN" sz="2800" b="1" dirty="0"/>
          </a:p>
        </p:txBody>
      </p:sp>
      <p:graphicFrame>
        <p:nvGraphicFramePr>
          <p:cNvPr id="2" name="表格 1"/>
          <p:cNvGraphicFramePr>
            <a:graphicFrameLocks noGrp="1"/>
          </p:cNvGraphicFramePr>
          <p:nvPr/>
        </p:nvGraphicFramePr>
        <p:xfrm>
          <a:off x="1496291" y="1722840"/>
          <a:ext cx="9497292" cy="3962400"/>
        </p:xfrm>
        <a:graphic>
          <a:graphicData uri="http://schemas.openxmlformats.org/drawingml/2006/table">
            <a:tbl>
              <a:tblPr firstRow="1" firstCol="1" bandRow="1">
                <a:tableStyleId>{5C22544A-7EE6-4342-B048-85BDC9FD1C3A}</a:tableStyleId>
              </a:tblPr>
              <a:tblGrid>
                <a:gridCol w="1965838"/>
                <a:gridCol w="5266699"/>
                <a:gridCol w="1056318"/>
                <a:gridCol w="1208437"/>
              </a:tblGrid>
              <a:tr h="0">
                <a:tc>
                  <a:txBody>
                    <a:bodyPr/>
                    <a:lstStyle/>
                    <a:p>
                      <a:pPr algn="ctr">
                        <a:spcAft>
                          <a:spcPts val="0"/>
                        </a:spcAft>
                      </a:pPr>
                      <a:r>
                        <a:rPr lang="zh-CN" sz="2000" kern="1100">
                          <a:effectLst/>
                        </a:rPr>
                        <a:t>姓</a:t>
                      </a:r>
                      <a:r>
                        <a:rPr lang="en-US" sz="2000" kern="1100">
                          <a:effectLst/>
                        </a:rPr>
                        <a:t>  </a:t>
                      </a:r>
                      <a:r>
                        <a:rPr lang="zh-CN" sz="2000" kern="1100">
                          <a:effectLst/>
                        </a:rPr>
                        <a:t>名</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竞赛项目及奖次</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dirty="0">
                          <a:effectLst/>
                        </a:rPr>
                        <a:t>级</a:t>
                      </a:r>
                      <a:r>
                        <a:rPr lang="en-US" sz="2000" kern="1100" dirty="0">
                          <a:effectLst/>
                        </a:rPr>
                        <a:t>  </a:t>
                      </a:r>
                      <a:r>
                        <a:rPr lang="zh-CN" sz="2000" kern="1100" dirty="0">
                          <a:effectLst/>
                        </a:rPr>
                        <a:t>别</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时</a:t>
                      </a:r>
                      <a:r>
                        <a:rPr lang="en-US" sz="2000" kern="1100">
                          <a:effectLst/>
                        </a:rPr>
                        <a:t>  </a:t>
                      </a:r>
                      <a:r>
                        <a:rPr lang="zh-CN" sz="2000" kern="1100">
                          <a:effectLst/>
                        </a:rPr>
                        <a:t>间</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94640">
                <a:tc>
                  <a:txBody>
                    <a:bodyPr/>
                    <a:lstStyle/>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昆山职教教学大赛二等奖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昆山市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2017.4</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乔梦婷</a:t>
                      </a:r>
                      <a:endParaRPr lang="zh-CN" sz="2000" kern="1100">
                        <a:effectLst/>
                      </a:endParaRPr>
                    </a:p>
                    <a:p>
                      <a:pPr algn="ctr">
                        <a:spcAft>
                          <a:spcPts val="0"/>
                        </a:spcAft>
                      </a:pPr>
                      <a:r>
                        <a:rPr lang="zh-CN" sz="2000" kern="1100">
                          <a:effectLst/>
                        </a:rPr>
                        <a:t>孙玉丽</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苏州市信息化教学大赛二等奖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苏州市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2017.6</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苏州市教育学会优秀教案评选三等奖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苏州市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2017.6</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王青</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青年教师大比武一等奖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昆山市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2017.10</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苏州市文明风采大赛一等奖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苏州市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2018.3</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江苏省文明风采大赛三等奖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江苏省</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2018.4</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孙玉立</a:t>
                      </a:r>
                      <a:endParaRPr lang="zh-CN" sz="2000" kern="1100">
                        <a:effectLst/>
                      </a:endParaRPr>
                    </a:p>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苏州市信息化教学大赛一等奖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苏州市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2018.6</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王青</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苏州市信息化教学大赛三等奖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苏州市</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a:effectLst/>
                        </a:rPr>
                        <a:t>2018.6</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zh-CN" sz="2000" kern="1100">
                          <a:effectLst/>
                        </a:rPr>
                        <a:t>孙玉立</a:t>
                      </a:r>
                      <a:endParaRPr lang="zh-CN" sz="2000" kern="1100">
                        <a:effectLst/>
                      </a:endParaRPr>
                    </a:p>
                    <a:p>
                      <a:pPr algn="ctr">
                        <a:spcAft>
                          <a:spcPts val="0"/>
                        </a:spcAft>
                      </a:pPr>
                      <a:r>
                        <a:rPr lang="zh-CN" sz="2000" kern="1100">
                          <a:effectLst/>
                        </a:rPr>
                        <a:t>乔梦婷</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000" kern="1100">
                          <a:effectLst/>
                        </a:rPr>
                        <a:t>江苏省信息化教学大赛三等奖</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100">
                          <a:effectLst/>
                        </a:rPr>
                        <a:t>江苏省</a:t>
                      </a:r>
                      <a:endParaRPr lang="zh-CN" sz="2000" kern="1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100" dirty="0">
                          <a:effectLst/>
                        </a:rPr>
                        <a:t>2018.7</a:t>
                      </a:r>
                      <a:endParaRPr lang="zh-CN" sz="2000" kern="1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2" presetClass="entr" presetSubtype="4"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250" fill="hold"/>
                                        <p:tgtEl>
                                          <p:spTgt spid="136"/>
                                        </p:tgtEl>
                                        <p:attrNameLst>
                                          <p:attrName>ppt_x</p:attrName>
                                        </p:attrNameLst>
                                      </p:cBhvr>
                                      <p:tavLst>
                                        <p:tav tm="0">
                                          <p:val>
                                            <p:strVal val="#ppt_x"/>
                                          </p:val>
                                        </p:tav>
                                        <p:tav tm="100000">
                                          <p:val>
                                            <p:strVal val="#ppt_x"/>
                                          </p:val>
                                        </p:tav>
                                      </p:tavLst>
                                    </p:anim>
                                    <p:anim calcmode="lin" valueType="num">
                                      <p:cBhvr additive="base">
                                        <p:cTn id="20" dur="250" fill="hold"/>
                                        <p:tgtEl>
                                          <p:spTgt spid="136"/>
                                        </p:tgtEl>
                                        <p:attrNameLst>
                                          <p:attrName>ppt_y</p:attrName>
                                        </p:attrNameLst>
                                      </p:cBhvr>
                                      <p:tavLst>
                                        <p:tav tm="0">
                                          <p:val>
                                            <p:strVal val="1+#ppt_h/2"/>
                                          </p:val>
                                        </p:tav>
                                        <p:tav tm="100000">
                                          <p:val>
                                            <p:strVal val="#ppt_y"/>
                                          </p:val>
                                        </p:tav>
                                      </p:tavLst>
                                    </p:anim>
                                  </p:childTnLst>
                                </p:cTn>
                              </p:par>
                            </p:childTnLst>
                          </p:cTn>
                        </p:par>
                        <p:par>
                          <p:cTn id="21" fill="hold">
                            <p:stCondLst>
                              <p:cond delay="1899"/>
                            </p:stCondLst>
                            <p:childTnLst>
                              <p:par>
                                <p:cTn id="22" presetID="21"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455624" y="864234"/>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030299" y="778189"/>
            <a:ext cx="3962400"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课题简介</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WordArt 20"/>
          <p:cNvSpPr>
            <a:spLocks noChangeArrowheads="1" noChangeShapeType="1" noTextEdit="1"/>
          </p:cNvSpPr>
          <p:nvPr/>
        </p:nvSpPr>
        <p:spPr bwMode="auto">
          <a:xfrm>
            <a:off x="6404824" y="209536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030299" y="2009317"/>
            <a:ext cx="3962400"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课题研究进展</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WordArt 20"/>
          <p:cNvSpPr>
            <a:spLocks noChangeArrowheads="1" noChangeShapeType="1" noTextEdit="1"/>
          </p:cNvSpPr>
          <p:nvPr/>
        </p:nvSpPr>
        <p:spPr bwMode="auto">
          <a:xfrm>
            <a:off x="6404824" y="3297017"/>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030299" y="3210972"/>
            <a:ext cx="3962400"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课题阶段性成果</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WordArt 20"/>
          <p:cNvSpPr>
            <a:spLocks noChangeArrowheads="1" noChangeShapeType="1" noTextEdit="1"/>
          </p:cNvSpPr>
          <p:nvPr/>
        </p:nvSpPr>
        <p:spPr bwMode="auto">
          <a:xfrm>
            <a:off x="6377900" y="4545379"/>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003375" y="4465592"/>
            <a:ext cx="3962400"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问题反思</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WordArt 20"/>
          <p:cNvSpPr>
            <a:spLocks noChangeArrowheads="1" noChangeShapeType="1" noTextEdit="1"/>
          </p:cNvSpPr>
          <p:nvPr/>
        </p:nvSpPr>
        <p:spPr bwMode="auto">
          <a:xfrm>
            <a:off x="6455624" y="5581243"/>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5</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5" name="Rectangle 22"/>
          <p:cNvSpPr>
            <a:spLocks noChangeArrowheads="1"/>
          </p:cNvSpPr>
          <p:nvPr/>
        </p:nvSpPr>
        <p:spPr bwMode="auto">
          <a:xfrm>
            <a:off x="7081099" y="5501456"/>
            <a:ext cx="3962400" cy="4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研究设想</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par>
                          <p:cTn id="67" fill="hold">
                            <p:stCondLst>
                              <p:cond delay="3350"/>
                            </p:stCondLst>
                            <p:childTnLst>
                              <p:par>
                                <p:cTn id="68" presetID="49" presetClass="entr" presetSubtype="0" decel="10000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anim calcmode="lin" valueType="num">
                                      <p:cBhvr>
                                        <p:cTn id="72" dur="500" fill="hold"/>
                                        <p:tgtEl>
                                          <p:spTgt spid="74"/>
                                        </p:tgtEl>
                                        <p:attrNameLst>
                                          <p:attrName>style.rotation</p:attrName>
                                        </p:attrNameLst>
                                      </p:cBhvr>
                                      <p:tavLst>
                                        <p:tav tm="0">
                                          <p:val>
                                            <p:fltVal val="360"/>
                                          </p:val>
                                        </p:tav>
                                        <p:tav tm="100000">
                                          <p:val>
                                            <p:fltVal val="0"/>
                                          </p:val>
                                        </p:tav>
                                      </p:tavLst>
                                    </p:anim>
                                    <p:animEffect>
                                      <p:cBhvr>
                                        <p:cTn id="73" dur="500"/>
                                        <p:tgtEl>
                                          <p:spTgt spid="74"/>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p:cBhvr>
                                        <p:cTn id="76" dur="750"/>
                                        <p:tgtEl>
                                          <p:spTgt spid="75"/>
                                        </p:tgtEl>
                                      </p:cBhvr>
                                    </p:animEffect>
                                    <p:anim calcmode="lin" valueType="num">
                                      <p:cBhvr>
                                        <p:cTn id="77" dur="750" fill="hold"/>
                                        <p:tgtEl>
                                          <p:spTgt spid="75"/>
                                        </p:tgtEl>
                                        <p:attrNameLst>
                                          <p:attrName>ppt_x</p:attrName>
                                        </p:attrNameLst>
                                      </p:cBhvr>
                                      <p:tavLst>
                                        <p:tav tm="0">
                                          <p:val>
                                            <p:strVal val="#ppt_x"/>
                                          </p:val>
                                        </p:tav>
                                        <p:tav tm="100000">
                                          <p:val>
                                            <p:strVal val="#ppt_x"/>
                                          </p:val>
                                        </p:tav>
                                      </p:tavLst>
                                    </p:anim>
                                    <p:anim calcmode="lin" valueType="num">
                                      <p:cBhvr>
                                        <p:cTn id="78" dur="7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P spid="74" grpId="0"/>
      <p:bldP spid="75"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416320"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三、课题阶段性成果</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a:stretch>
            <a:fillRect/>
          </a:stretch>
        </p:blipFill>
        <p:spPr>
          <a:xfrm>
            <a:off x="1254547" y="756004"/>
            <a:ext cx="9792991" cy="5894643"/>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99"/>
                            </p:stCondLst>
                            <p:childTnLst>
                              <p:par>
                                <p:cTn id="17" presetID="53" presetClass="entr" presetSubtype="16"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5109581" y="3403346"/>
            <a:ext cx="2441694"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问题反思</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2339102"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四、问题反思</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953144" y="1631396"/>
            <a:ext cx="19711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理论素养不够丰富</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252639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zh-CN" b="1" dirty="0">
                <a:solidFill>
                  <a:srgbClr val="002060"/>
                </a:solidFill>
                <a:latin typeface="Arial" panose="020B0604020202020204" pitchFamily="34" charset="0"/>
                <a:ea typeface="微软雅黑" panose="020B0503020204020204" pitchFamily="34" charset="-122"/>
              </a:rPr>
              <a:t>校本教材的编写</a:t>
            </a:r>
            <a:r>
              <a:rPr lang="zh-CN" altLang="en-US" b="1" dirty="0">
                <a:solidFill>
                  <a:srgbClr val="002060"/>
                </a:solidFill>
                <a:latin typeface="Arial" panose="020B0604020202020204" pitchFamily="34" charset="0"/>
                <a:ea typeface="微软雅黑" panose="020B0503020204020204" pitchFamily="34" charset="-122"/>
              </a:rPr>
              <a:t>、</a:t>
            </a:r>
            <a:endParaRPr lang="en-US" altLang="zh-CN" b="1" dirty="0">
              <a:solidFill>
                <a:srgbClr val="002060"/>
              </a:solidFill>
              <a:latin typeface="Arial" panose="020B0604020202020204" pitchFamily="34" charset="0"/>
              <a:ea typeface="微软雅黑" panose="020B0503020204020204" pitchFamily="34" charset="-122"/>
            </a:endParaRPr>
          </a:p>
          <a:p>
            <a:pPr>
              <a:spcBef>
                <a:spcPct val="20000"/>
              </a:spcBef>
            </a:pPr>
            <a:r>
              <a:rPr lang="zh-CN" altLang="zh-CN" b="1" dirty="0">
                <a:solidFill>
                  <a:srgbClr val="002060"/>
                </a:solidFill>
                <a:latin typeface="Arial" panose="020B0604020202020204" pitchFamily="34" charset="0"/>
                <a:ea typeface="微软雅黑" panose="020B0503020204020204" pitchFamily="34" charset="-122"/>
              </a:rPr>
              <a:t>教</a:t>
            </a:r>
            <a:r>
              <a:rPr lang="zh-CN" altLang="en-US" b="1" dirty="0">
                <a:solidFill>
                  <a:srgbClr val="002060"/>
                </a:solidFill>
                <a:latin typeface="Arial" panose="020B0604020202020204" pitchFamily="34" charset="0"/>
                <a:ea typeface="微软雅黑" panose="020B0503020204020204" pitchFamily="34" charset="-122"/>
              </a:rPr>
              <a:t>学</a:t>
            </a:r>
            <a:r>
              <a:rPr lang="zh-CN" altLang="zh-CN" b="1" dirty="0">
                <a:solidFill>
                  <a:srgbClr val="002060"/>
                </a:solidFill>
                <a:latin typeface="Arial" panose="020B0604020202020204" pitchFamily="34" charset="0"/>
                <a:ea typeface="微软雅黑" panose="020B0503020204020204" pitchFamily="34" charset="-122"/>
              </a:rPr>
              <a:t>方法的改进</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2924267" y="3176688"/>
            <a:ext cx="17991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srgbClr val="002060"/>
                </a:solidFill>
                <a:latin typeface="Arial" panose="020B0604020202020204" pitchFamily="34" charset="0"/>
                <a:ea typeface="微软雅黑" panose="020B0503020204020204" pitchFamily="34" charset="-122"/>
              </a:rPr>
              <a:t>缺乏专家的引领，积极性有待</a:t>
            </a:r>
            <a:r>
              <a:rPr lang="zh-CN" altLang="en-US" b="1" dirty="0">
                <a:solidFill>
                  <a:srgbClr val="002060"/>
                </a:solidFill>
                <a:latin typeface="Arial" panose="020B0604020202020204" pitchFamily="34" charset="0"/>
                <a:ea typeface="微软雅黑" panose="020B0503020204020204" pitchFamily="34" charset="-122"/>
              </a:rPr>
              <a:t>提高</a:t>
            </a:r>
            <a:endParaRPr lang="zh-CN" altLang="zh-CN" b="1" dirty="0">
              <a:solidFill>
                <a:srgbClr val="002060"/>
              </a:solidFill>
              <a:latin typeface="Arial" panose="020B0604020202020204" pitchFamily="34" charset="0"/>
              <a:ea typeface="微软雅黑" panose="020B0503020204020204" pitchFamily="34" charset="-122"/>
            </a:endParaRPr>
          </a:p>
        </p:txBody>
      </p:sp>
      <p:sp>
        <p:nvSpPr>
          <p:cNvPr id="144" name="TextBox 13"/>
          <p:cNvSpPr txBox="1">
            <a:spLocks noChangeArrowheads="1"/>
          </p:cNvSpPr>
          <p:nvPr/>
        </p:nvSpPr>
        <p:spPr bwMode="auto">
          <a:xfrm>
            <a:off x="9024815" y="4385085"/>
            <a:ext cx="183367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zh-CN" b="1" dirty="0">
                <a:solidFill>
                  <a:srgbClr val="002060"/>
                </a:solidFill>
                <a:latin typeface="Arial" panose="020B0604020202020204" pitchFamily="34" charset="0"/>
                <a:ea typeface="微软雅黑" panose="020B0503020204020204" pitchFamily="34" charset="-122"/>
              </a:rPr>
              <a:t>加强课题资料的</a:t>
            </a:r>
            <a:endParaRPr lang="en-US" altLang="zh-CN" b="1" dirty="0">
              <a:solidFill>
                <a:srgbClr val="002060"/>
              </a:solidFill>
              <a:latin typeface="Arial" panose="020B0604020202020204" pitchFamily="34" charset="0"/>
              <a:ea typeface="微软雅黑" panose="020B0503020204020204" pitchFamily="34" charset="-122"/>
            </a:endParaRPr>
          </a:p>
          <a:p>
            <a:pPr>
              <a:spcBef>
                <a:spcPct val="20000"/>
              </a:spcBef>
            </a:pPr>
            <a:r>
              <a:rPr lang="zh-CN" altLang="zh-CN" b="1" dirty="0">
                <a:solidFill>
                  <a:srgbClr val="002060"/>
                </a:solidFill>
                <a:latin typeface="Arial" panose="020B0604020202020204" pitchFamily="34" charset="0"/>
                <a:ea typeface="微软雅黑" panose="020B0503020204020204" pitchFamily="34" charset="-122"/>
              </a:rPr>
              <a:t>收集、整理、上传</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2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2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7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53" presetClass="entr" presetSubtype="16"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350" fill="hold"/>
                                        <p:tgtEl>
                                          <p:spTgt spid="92"/>
                                        </p:tgtEl>
                                        <p:attrNameLst>
                                          <p:attrName>ppt_w</p:attrName>
                                        </p:attrNameLst>
                                      </p:cBhvr>
                                      <p:tavLst>
                                        <p:tav tm="0">
                                          <p:val>
                                            <p:fltVal val="0"/>
                                          </p:val>
                                        </p:tav>
                                        <p:tav tm="100000">
                                          <p:val>
                                            <p:strVal val="#ppt_w"/>
                                          </p:val>
                                        </p:tav>
                                      </p:tavLst>
                                    </p:anim>
                                    <p:anim calcmode="lin" valueType="num">
                                      <p:cBhvr>
                                        <p:cTn id="43" dur="350" fill="hold"/>
                                        <p:tgtEl>
                                          <p:spTgt spid="92"/>
                                        </p:tgtEl>
                                        <p:attrNameLst>
                                          <p:attrName>ppt_h</p:attrName>
                                        </p:attrNameLst>
                                      </p:cBhvr>
                                      <p:tavLst>
                                        <p:tav tm="0">
                                          <p:val>
                                            <p:fltVal val="0"/>
                                          </p:val>
                                        </p:tav>
                                        <p:tav tm="100000">
                                          <p:val>
                                            <p:strVal val="#ppt_h"/>
                                          </p:val>
                                        </p:tav>
                                      </p:tavLst>
                                    </p:anim>
                                    <p:animEffect transition="in" filter="fade">
                                      <p:cBhvr>
                                        <p:cTn id="44" dur="350"/>
                                        <p:tgtEl>
                                          <p:spTgt spid="92"/>
                                        </p:tgtEl>
                                      </p:cBhvr>
                                    </p:animEffect>
                                  </p:childTnLst>
                                </p:cTn>
                              </p:par>
                            </p:childTnLst>
                          </p:cTn>
                        </p:par>
                        <p:par>
                          <p:cTn id="45" fill="hold">
                            <p:stCondLst>
                              <p:cond delay="3950"/>
                            </p:stCondLst>
                            <p:childTnLst>
                              <p:par>
                                <p:cTn id="46" presetID="22" presetClass="entr" presetSubtype="8" fill="hold" nodeType="after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wipe(left)">
                                      <p:cBhvr>
                                        <p:cTn id="48" dur="500"/>
                                        <p:tgtEl>
                                          <p:spTgt spid="131"/>
                                        </p:tgtEl>
                                      </p:cBhvr>
                                    </p:animEffect>
                                  </p:childTnLst>
                                </p:cTn>
                              </p:par>
                              <p:par>
                                <p:cTn id="49" presetID="10"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childTnLst>
                          </p:cTn>
                        </p:par>
                        <p:par>
                          <p:cTn id="52" fill="hold">
                            <p:stCondLst>
                              <p:cond delay="4450"/>
                            </p:stCondLst>
                            <p:childTnLst>
                              <p:par>
                                <p:cTn id="53" presetID="42" presetClass="entr" presetSubtype="0" fill="hold" grpId="0" nodeType="afterEffect">
                                  <p:stCondLst>
                                    <p:cond delay="0"/>
                                  </p:stCondLst>
                                  <p:iterate type="lt">
                                    <p:tmPct val="10000"/>
                                  </p:iterate>
                                  <p:childTnLst>
                                    <p:set>
                                      <p:cBhvr>
                                        <p:cTn id="54" dur="1" fill="hold">
                                          <p:stCondLst>
                                            <p:cond delay="0"/>
                                          </p:stCondLst>
                                        </p:cTn>
                                        <p:tgtEl>
                                          <p:spTgt spid="140"/>
                                        </p:tgtEl>
                                        <p:attrNameLst>
                                          <p:attrName>style.visibility</p:attrName>
                                        </p:attrNameLst>
                                      </p:cBhvr>
                                      <p:to>
                                        <p:strVal val="visible"/>
                                      </p:to>
                                    </p:set>
                                    <p:animEffect transition="in" filter="fade">
                                      <p:cBhvr>
                                        <p:cTn id="55" dur="500"/>
                                        <p:tgtEl>
                                          <p:spTgt spid="140"/>
                                        </p:tgtEl>
                                      </p:cBhvr>
                                    </p:animEffect>
                                    <p:anim calcmode="lin" valueType="num">
                                      <p:cBhvr>
                                        <p:cTn id="56" dur="500" fill="hold"/>
                                        <p:tgtEl>
                                          <p:spTgt spid="140"/>
                                        </p:tgtEl>
                                        <p:attrNameLst>
                                          <p:attrName>ppt_x</p:attrName>
                                        </p:attrNameLst>
                                      </p:cBhvr>
                                      <p:tavLst>
                                        <p:tav tm="0">
                                          <p:val>
                                            <p:strVal val="#ppt_x"/>
                                          </p:val>
                                        </p:tav>
                                        <p:tav tm="100000">
                                          <p:val>
                                            <p:strVal val="#ppt_x"/>
                                          </p:val>
                                        </p:tav>
                                      </p:tavLst>
                                    </p:anim>
                                    <p:anim calcmode="lin" valueType="num">
                                      <p:cBhvr>
                                        <p:cTn id="57" dur="500" fill="hold"/>
                                        <p:tgtEl>
                                          <p:spTgt spid="140"/>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p:cTn id="61" dur="350" fill="hold"/>
                                        <p:tgtEl>
                                          <p:spTgt spid="93"/>
                                        </p:tgtEl>
                                        <p:attrNameLst>
                                          <p:attrName>ppt_w</p:attrName>
                                        </p:attrNameLst>
                                      </p:cBhvr>
                                      <p:tavLst>
                                        <p:tav tm="0">
                                          <p:val>
                                            <p:fltVal val="0"/>
                                          </p:val>
                                        </p:tav>
                                        <p:tav tm="100000">
                                          <p:val>
                                            <p:strVal val="#ppt_w"/>
                                          </p:val>
                                        </p:tav>
                                      </p:tavLst>
                                    </p:anim>
                                    <p:anim calcmode="lin" valueType="num">
                                      <p:cBhvr>
                                        <p:cTn id="62" dur="350" fill="hold"/>
                                        <p:tgtEl>
                                          <p:spTgt spid="93"/>
                                        </p:tgtEl>
                                        <p:attrNameLst>
                                          <p:attrName>ppt_h</p:attrName>
                                        </p:attrNameLst>
                                      </p:cBhvr>
                                      <p:tavLst>
                                        <p:tav tm="0">
                                          <p:val>
                                            <p:fltVal val="0"/>
                                          </p:val>
                                        </p:tav>
                                        <p:tav tm="100000">
                                          <p:val>
                                            <p:strVal val="#ppt_h"/>
                                          </p:val>
                                        </p:tav>
                                      </p:tavLst>
                                    </p:anim>
                                    <p:animEffect transition="in" filter="fade">
                                      <p:cBhvr>
                                        <p:cTn id="63" dur="350"/>
                                        <p:tgtEl>
                                          <p:spTgt spid="93"/>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wipe(right)">
                                      <p:cBhvr>
                                        <p:cTn id="67" dur="500"/>
                                        <p:tgtEl>
                                          <p:spTgt spid="1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childTnLst>
                          </p:cTn>
                        </p:par>
                        <p:par>
                          <p:cTn id="71" fill="hold">
                            <p:stCondLst>
                              <p:cond delay="6500"/>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142"/>
                                        </p:tgtEl>
                                        <p:attrNameLst>
                                          <p:attrName>style.visibility</p:attrName>
                                        </p:attrNameLst>
                                      </p:cBhvr>
                                      <p:to>
                                        <p:strVal val="visible"/>
                                      </p:to>
                                    </p:set>
                                    <p:animEffect transition="in" filter="fade">
                                      <p:cBhvr>
                                        <p:cTn id="74" dur="500"/>
                                        <p:tgtEl>
                                          <p:spTgt spid="142"/>
                                        </p:tgtEl>
                                      </p:cBhvr>
                                    </p:animEffect>
                                    <p:anim calcmode="lin" valueType="num">
                                      <p:cBhvr>
                                        <p:cTn id="75" dur="500" fill="hold"/>
                                        <p:tgtEl>
                                          <p:spTgt spid="142"/>
                                        </p:tgtEl>
                                        <p:attrNameLst>
                                          <p:attrName>ppt_x</p:attrName>
                                        </p:attrNameLst>
                                      </p:cBhvr>
                                      <p:tavLst>
                                        <p:tav tm="0">
                                          <p:val>
                                            <p:strVal val="#ppt_x"/>
                                          </p:val>
                                        </p:tav>
                                        <p:tav tm="100000">
                                          <p:val>
                                            <p:strVal val="#ppt_x"/>
                                          </p:val>
                                        </p:tav>
                                      </p:tavLst>
                                    </p:anim>
                                    <p:anim calcmode="lin" valueType="num">
                                      <p:cBhvr>
                                        <p:cTn id="76" dur="500" fill="hold"/>
                                        <p:tgtEl>
                                          <p:spTgt spid="142"/>
                                        </p:tgtEl>
                                        <p:attrNameLst>
                                          <p:attrName>ppt_y</p:attrName>
                                        </p:attrNameLst>
                                      </p:cBhvr>
                                      <p:tavLst>
                                        <p:tav tm="0">
                                          <p:val>
                                            <p:strVal val="#ppt_y+.1"/>
                                          </p:val>
                                        </p:tav>
                                        <p:tav tm="100000">
                                          <p:val>
                                            <p:strVal val="#ppt_y"/>
                                          </p:val>
                                        </p:tav>
                                      </p:tavLst>
                                    </p:anim>
                                  </p:childTnLst>
                                </p:cTn>
                              </p:par>
                            </p:childTnLst>
                          </p:cTn>
                        </p:par>
                        <p:par>
                          <p:cTn id="77" fill="hold">
                            <p:stCondLst>
                              <p:cond delay="7549"/>
                            </p:stCondLst>
                            <p:childTnLst>
                              <p:par>
                                <p:cTn id="78" presetID="53" presetClass="entr" presetSubtype="16" fill="hold" grpId="0" nodeType="afterEffect">
                                  <p:stCondLst>
                                    <p:cond delay="0"/>
                                  </p:stCondLst>
                                  <p:childTnLst>
                                    <p:set>
                                      <p:cBhvr>
                                        <p:cTn id="79" dur="1" fill="hold">
                                          <p:stCondLst>
                                            <p:cond delay="0"/>
                                          </p:stCondLst>
                                        </p:cTn>
                                        <p:tgtEl>
                                          <p:spTgt spid="94"/>
                                        </p:tgtEl>
                                        <p:attrNameLst>
                                          <p:attrName>style.visibility</p:attrName>
                                        </p:attrNameLst>
                                      </p:cBhvr>
                                      <p:to>
                                        <p:strVal val="visible"/>
                                      </p:to>
                                    </p:set>
                                    <p:anim calcmode="lin" valueType="num">
                                      <p:cBhvr>
                                        <p:cTn id="80" dur="350" fill="hold"/>
                                        <p:tgtEl>
                                          <p:spTgt spid="94"/>
                                        </p:tgtEl>
                                        <p:attrNameLst>
                                          <p:attrName>ppt_w</p:attrName>
                                        </p:attrNameLst>
                                      </p:cBhvr>
                                      <p:tavLst>
                                        <p:tav tm="0">
                                          <p:val>
                                            <p:fltVal val="0"/>
                                          </p:val>
                                        </p:tav>
                                        <p:tav tm="100000">
                                          <p:val>
                                            <p:strVal val="#ppt_w"/>
                                          </p:val>
                                        </p:tav>
                                      </p:tavLst>
                                    </p:anim>
                                    <p:anim calcmode="lin" valueType="num">
                                      <p:cBhvr>
                                        <p:cTn id="81" dur="350" fill="hold"/>
                                        <p:tgtEl>
                                          <p:spTgt spid="94"/>
                                        </p:tgtEl>
                                        <p:attrNameLst>
                                          <p:attrName>ppt_h</p:attrName>
                                        </p:attrNameLst>
                                      </p:cBhvr>
                                      <p:tavLst>
                                        <p:tav tm="0">
                                          <p:val>
                                            <p:fltVal val="0"/>
                                          </p:val>
                                        </p:tav>
                                        <p:tav tm="100000">
                                          <p:val>
                                            <p:strVal val="#ppt_h"/>
                                          </p:val>
                                        </p:tav>
                                      </p:tavLst>
                                    </p:anim>
                                    <p:animEffect transition="in" filter="fade">
                                      <p:cBhvr>
                                        <p:cTn id="82" dur="350"/>
                                        <p:tgtEl>
                                          <p:spTgt spid="94"/>
                                        </p:tgtEl>
                                      </p:cBhvr>
                                    </p:animEffect>
                                  </p:childTnLst>
                                </p:cTn>
                              </p:par>
                            </p:childTnLst>
                          </p:cTn>
                        </p:par>
                        <p:par>
                          <p:cTn id="83" fill="hold">
                            <p:stCondLst>
                              <p:cond delay="8049"/>
                            </p:stCondLst>
                            <p:childTnLst>
                              <p:par>
                                <p:cTn id="84" presetID="22" presetClass="entr" presetSubtype="8" fill="hold" nodeType="after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wipe(left)">
                                      <p:cBhvr>
                                        <p:cTn id="86" dur="500"/>
                                        <p:tgtEl>
                                          <p:spTgt spid="133"/>
                                        </p:tgtEl>
                                      </p:cBhvr>
                                    </p:animEffect>
                                  </p:childTnLst>
                                </p:cTn>
                              </p:par>
                              <p:par>
                                <p:cTn id="87" presetID="10" presetClass="entr" presetSubtype="0" fill="hold"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500"/>
                                        <p:tgtEl>
                                          <p:spTgt spid="111"/>
                                        </p:tgtEl>
                                      </p:cBhvr>
                                    </p:animEffect>
                                  </p:childTnLst>
                                </p:cTn>
                              </p:par>
                            </p:childTnLst>
                          </p:cTn>
                        </p:par>
                        <p:par>
                          <p:cTn id="90" fill="hold">
                            <p:stCondLst>
                              <p:cond delay="8549"/>
                            </p:stCondLst>
                            <p:childTnLst>
                              <p:par>
                                <p:cTn id="91" presetID="42" presetClass="entr" presetSubtype="0" fill="hold" grpId="0" nodeType="afterEffect">
                                  <p:stCondLst>
                                    <p:cond delay="0"/>
                                  </p:stCondLst>
                                  <p:iterate type="lt">
                                    <p:tmPct val="10000"/>
                                  </p:iterate>
                                  <p:childTnLst>
                                    <p:set>
                                      <p:cBhvr>
                                        <p:cTn id="92" dur="1" fill="hold">
                                          <p:stCondLst>
                                            <p:cond delay="0"/>
                                          </p:stCondLst>
                                        </p:cTn>
                                        <p:tgtEl>
                                          <p:spTgt spid="144"/>
                                        </p:tgtEl>
                                        <p:attrNameLst>
                                          <p:attrName>style.visibility</p:attrName>
                                        </p:attrNameLst>
                                      </p:cBhvr>
                                      <p:to>
                                        <p:strVal val="visible"/>
                                      </p:to>
                                    </p:set>
                                    <p:animEffect transition="in" filter="fade">
                                      <p:cBhvr>
                                        <p:cTn id="93" dur="500"/>
                                        <p:tgtEl>
                                          <p:spTgt spid="144"/>
                                        </p:tgtEl>
                                      </p:cBhvr>
                                    </p:animEffect>
                                    <p:anim calcmode="lin" valueType="num">
                                      <p:cBhvr>
                                        <p:cTn id="94" dur="500" fill="hold"/>
                                        <p:tgtEl>
                                          <p:spTgt spid="144"/>
                                        </p:tgtEl>
                                        <p:attrNameLst>
                                          <p:attrName>ppt_x</p:attrName>
                                        </p:attrNameLst>
                                      </p:cBhvr>
                                      <p:tavLst>
                                        <p:tav tm="0">
                                          <p:val>
                                            <p:strVal val="#ppt_x"/>
                                          </p:val>
                                        </p:tav>
                                        <p:tav tm="100000">
                                          <p:val>
                                            <p:strVal val="#ppt_x"/>
                                          </p:val>
                                        </p:tav>
                                      </p:tavLst>
                                    </p:anim>
                                    <p:anim calcmode="lin" valueType="num">
                                      <p:cBhvr>
                                        <p:cTn id="95" dur="5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100" grpId="0" animBg="1"/>
      <p:bldP spid="138" grpId="0"/>
      <p:bldP spid="140" grpId="0"/>
      <p:bldP spid="142" grpId="0"/>
      <p:bldP spid="1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05</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5109580" y="3403346"/>
            <a:ext cx="2441694"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研究设想</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2339102"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五、研究设想</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9" name="图示 48"/>
          <p:cNvGraphicFramePr/>
          <p:nvPr/>
        </p:nvGraphicFramePr>
        <p:xfrm>
          <a:off x="823642" y="802794"/>
          <a:ext cx="10149158" cy="31353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99" name="图示 98"/>
          <p:cNvGraphicFramePr/>
          <p:nvPr/>
        </p:nvGraphicFramePr>
        <p:xfrm>
          <a:off x="823642" y="3961354"/>
          <a:ext cx="10149158" cy="31353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056973" cy="1200329"/>
          </a:xfrm>
          <a:prstGeom prst="rect">
            <a:avLst/>
          </a:prstGeom>
          <a:noFill/>
        </p:spPr>
        <p:txBody>
          <a:bodyPr wrap="none" rtlCol="0">
            <a:spAutoFit/>
          </a:bodyPr>
          <a:lstStyle/>
          <a:p>
            <a:r>
              <a:rPr lang="en-US" altLang="zh-CN" sz="7200" b="1" dirty="0">
                <a:solidFill>
                  <a:srgbClr val="002060"/>
                </a:solidFill>
              </a:rPr>
              <a:t>2018</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5109579" y="3403346"/>
            <a:ext cx="2441694"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课题简介</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2339102"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一、课题简介</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392492" y="1274792"/>
            <a:ext cx="6286582" cy="4524315"/>
          </a:xfrm>
          <a:prstGeom prst="rect">
            <a:avLst/>
          </a:prstGeom>
          <a:noFill/>
        </p:spPr>
        <p:txBody>
          <a:bodyPr wrap="square" lIns="0" rIns="0" rtlCol="0">
            <a:spAutoFit/>
          </a:bodyPr>
          <a:lstStyle/>
          <a:p>
            <a:r>
              <a:rPr lang="en-US" altLang="zh-CN" sz="2400" dirty="0"/>
              <a:t>2016</a:t>
            </a:r>
            <a:r>
              <a:rPr lang="zh-CN" altLang="zh-CN" sz="2400" dirty="0"/>
              <a:t>年</a:t>
            </a:r>
            <a:r>
              <a:rPr lang="en-US" altLang="zh-CN" sz="2400" dirty="0"/>
              <a:t>11</a:t>
            </a:r>
            <a:r>
              <a:rPr lang="zh-CN" altLang="zh-CN" sz="2400" dirty="0"/>
              <a:t>月我校向苏州市</a:t>
            </a:r>
            <a:r>
              <a:rPr lang="en-US" altLang="zh-CN" sz="2400" dirty="0"/>
              <a:t>“</a:t>
            </a:r>
            <a:r>
              <a:rPr lang="zh-CN" altLang="zh-CN" sz="2400" dirty="0"/>
              <a:t>十三五</a:t>
            </a:r>
            <a:r>
              <a:rPr lang="en-US" altLang="zh-CN" sz="2400" dirty="0"/>
              <a:t>”</a:t>
            </a:r>
            <a:r>
              <a:rPr lang="zh-CN" altLang="zh-CN" sz="2400" dirty="0"/>
              <a:t>规划课题申报了</a:t>
            </a:r>
            <a:r>
              <a:rPr lang="en-US" altLang="zh-CN" sz="2400" dirty="0"/>
              <a:t>“</a:t>
            </a:r>
            <a:r>
              <a:rPr lang="zh-CN" altLang="zh-CN" sz="2400" dirty="0"/>
              <a:t>中职数学教学服务于电子技术应用专业课的实践研究</a:t>
            </a:r>
            <a:r>
              <a:rPr lang="en-US" altLang="zh-CN" sz="2400" dirty="0"/>
              <a:t>——</a:t>
            </a:r>
            <a:r>
              <a:rPr lang="zh-CN" altLang="zh-CN" sz="2400" dirty="0"/>
              <a:t>以昆山花桥国际商务城中等专业学校为例</a:t>
            </a:r>
            <a:r>
              <a:rPr lang="en-US" altLang="zh-CN" sz="2400" dirty="0"/>
              <a:t>”</a:t>
            </a:r>
            <a:r>
              <a:rPr lang="zh-CN" altLang="zh-CN" sz="2400" dirty="0"/>
              <a:t>课题</a:t>
            </a:r>
            <a:r>
              <a:rPr lang="zh-CN" altLang="en-US" sz="2400" dirty="0"/>
              <a:t>；</a:t>
            </a:r>
            <a:endParaRPr lang="en-US" altLang="zh-CN" sz="2400" dirty="0"/>
          </a:p>
          <a:p>
            <a:endParaRPr lang="en-US" altLang="zh-CN" sz="2400" dirty="0"/>
          </a:p>
          <a:p>
            <a:r>
              <a:rPr lang="en-US" altLang="zh-CN" sz="2400" dirty="0"/>
              <a:t>2017</a:t>
            </a:r>
            <a:r>
              <a:rPr lang="zh-CN" altLang="zh-CN" sz="2400" dirty="0"/>
              <a:t>年</a:t>
            </a:r>
            <a:r>
              <a:rPr lang="en-US" altLang="zh-CN" sz="2400" dirty="0"/>
              <a:t>3</a:t>
            </a:r>
            <a:r>
              <a:rPr lang="zh-CN" altLang="zh-CN" sz="2400" dirty="0"/>
              <a:t>月得以立项，并在昆山花桥国际商务城中等专业学校的统一领导下顺利开题。</a:t>
            </a:r>
            <a:endParaRPr lang="en-US" altLang="zh-CN" sz="2400" dirty="0"/>
          </a:p>
          <a:p>
            <a:endParaRPr lang="en-US" altLang="zh-CN" sz="2400" dirty="0"/>
          </a:p>
          <a:p>
            <a:r>
              <a:rPr lang="zh-CN" altLang="zh-CN" sz="2400" dirty="0"/>
              <a:t>在一年多的时间里，我们有条不紊的进行了中职数学教学服务于电子技术应用专业课的调查研究，现状分析，课题组成员也取得了一些阶段性的中期研究成果。</a:t>
            </a:r>
            <a:endParaRPr lang="zh-CN" altLang="zh-CN" sz="2400" dirty="0"/>
          </a:p>
        </p:txBody>
      </p:sp>
      <p:pic>
        <p:nvPicPr>
          <p:cNvPr id="2" name="图片 1"/>
          <p:cNvPicPr>
            <a:picLocks noChangeAspect="1"/>
          </p:cNvPicPr>
          <p:nvPr/>
        </p:nvPicPr>
        <p:blipFill>
          <a:blip r:embed="rId1"/>
          <a:stretch>
            <a:fillRect/>
          </a:stretch>
        </p:blipFill>
        <p:spPr>
          <a:xfrm>
            <a:off x="6840766" y="2031234"/>
            <a:ext cx="5287408" cy="4139090"/>
          </a:xfrm>
          <a:prstGeom prst="rect">
            <a:avLst/>
          </a:prstGeom>
        </p:spPr>
      </p:pic>
    </p:spTree>
  </p:cSld>
  <p:clrMapOvr>
    <a:masterClrMapping/>
  </p:clrMapOvr>
  <p:transition spd="slow" advClick="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par>
                                    <p:cTn id="16" presetID="22" presetClass="entr" presetSubtype="1" fill="hold" nodeType="withEffect">
                                      <p:stCondLst>
                                        <p:cond delay="25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500"/>
                                            <p:tgtEl>
                                              <p:spTgt spid="55"/>
                                            </p:tgtEl>
                                          </p:cBhvr>
                                        </p:animEffect>
                                      </p:childTnLst>
                                    </p:cTn>
                                  </p:par>
                                  <p:par>
                                    <p:cTn id="19" presetID="22" presetClass="entr" presetSubtype="1" fill="hold" nodeType="with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par>
                                    <p:cTn id="22" presetID="22" presetClass="entr" presetSubtype="1" fill="hold" nodeType="withEffect">
                                      <p:stCondLst>
                                        <p:cond delay="75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par>
                                    <p:cTn id="25" presetID="22" presetClass="entr" presetSubtype="1" fill="hold" nodeType="withEffect">
                                      <p:stCondLst>
                                        <p:cond delay="100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par>
                                    <p:cTn id="28" presetID="22" presetClass="entr" presetSubtype="1" fill="hold" nodeType="withEffect">
                                      <p:stCondLst>
                                        <p:cond delay="1250"/>
                                      </p:stCondLst>
                                      <p:childTnLst>
                                        <p:set>
                                          <p:cBhvr>
                                            <p:cTn id="29" dur="1" fill="hold">
                                              <p:stCondLst>
                                                <p:cond delay="0"/>
                                              </p:stCondLst>
                                            </p:cTn>
                                            <p:tgtEl>
                                              <p:spTgt spid="59"/>
                                            </p:tgtEl>
                                            <p:attrNameLst>
                                              <p:attrName>style.visibility</p:attrName>
                                            </p:attrNameLst>
                                          </p:cBhvr>
                                          <p:to>
                                            <p:strVal val="visible"/>
                                          </p:to>
                                        </p:set>
                                        <p:animEffect transition="in" filter="wipe(up)">
                                          <p:cBhvr>
                                            <p:cTn id="30" dur="500"/>
                                            <p:tgtEl>
                                              <p:spTgt spid="59"/>
                                            </p:tgtEl>
                                          </p:cBhvr>
                                        </p:animEffect>
                                      </p:childTnLst>
                                    </p:cTn>
                                  </p:par>
                                  <p:par>
                                    <p:cTn id="31" presetID="22" presetClass="entr" presetSubtype="1" fill="hold" nodeType="withEffect">
                                      <p:stCondLst>
                                        <p:cond delay="150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53" presetClass="entr" presetSubtype="16" fill="hold" nodeType="withEffect">
                                      <p:stCondLst>
                                        <p:cond delay="150"/>
                                      </p:stCondLst>
                                      <p:childTnLst>
                                        <p:set>
                                          <p:cBhvr>
                                            <p:cTn id="35" dur="1" fill="hold">
                                              <p:stCondLst>
                                                <p:cond delay="0"/>
                                              </p:stCondLst>
                                            </p:cTn>
                                            <p:tgtEl>
                                              <p:spTgt spid="80"/>
                                            </p:tgtEl>
                                            <p:attrNameLst>
                                              <p:attrName>style.visibility</p:attrName>
                                            </p:attrNameLst>
                                          </p:cBhvr>
                                          <p:to>
                                            <p:strVal val="visible"/>
                                          </p:to>
                                        </p:set>
                                        <p:anim calcmode="lin" valueType="num">
                                          <p:cBhvr>
                                            <p:cTn id="36" dur="350" fill="hold"/>
                                            <p:tgtEl>
                                              <p:spTgt spid="80"/>
                                            </p:tgtEl>
                                            <p:attrNameLst>
                                              <p:attrName>ppt_w</p:attrName>
                                            </p:attrNameLst>
                                          </p:cBhvr>
                                          <p:tavLst>
                                            <p:tav tm="0">
                                              <p:val>
                                                <p:fltVal val="0"/>
                                              </p:val>
                                            </p:tav>
                                            <p:tav tm="100000">
                                              <p:val>
                                                <p:strVal val="#ppt_w"/>
                                              </p:val>
                                            </p:tav>
                                          </p:tavLst>
                                        </p:anim>
                                        <p:anim calcmode="lin" valueType="num">
                                          <p:cBhvr>
                                            <p:cTn id="37" dur="350" fill="hold"/>
                                            <p:tgtEl>
                                              <p:spTgt spid="80"/>
                                            </p:tgtEl>
                                            <p:attrNameLst>
                                              <p:attrName>ppt_h</p:attrName>
                                            </p:attrNameLst>
                                          </p:cBhvr>
                                          <p:tavLst>
                                            <p:tav tm="0">
                                              <p:val>
                                                <p:fltVal val="0"/>
                                              </p:val>
                                            </p:tav>
                                            <p:tav tm="100000">
                                              <p:val>
                                                <p:strVal val="#ppt_h"/>
                                              </p:val>
                                            </p:tav>
                                          </p:tavLst>
                                        </p:anim>
                                        <p:animEffect transition="in" filter="fade">
                                          <p:cBhvr>
                                            <p:cTn id="38" dur="350"/>
                                            <p:tgtEl>
                                              <p:spTgt spid="80"/>
                                            </p:tgtEl>
                                          </p:cBhvr>
                                        </p:animEffect>
                                      </p:childTnLst>
                                    </p:cTn>
                                  </p:par>
                                  <p:par>
                                    <p:cTn id="39" presetID="6" presetClass="emph" presetSubtype="0" autoRev="1" fill="hold" nodeType="withEffect">
                                      <p:stCondLst>
                                        <p:cond delay="150"/>
                                      </p:stCondLst>
                                      <p:childTnLst>
                                        <p:animScale>
                                          <p:cBhvr>
                                            <p:cTn id="40" dur="350" fill="hold"/>
                                            <p:tgtEl>
                                              <p:spTgt spid="80"/>
                                            </p:tgtEl>
                                          </p:cBhvr>
                                          <p:by x="110000" y="110000"/>
                                        </p:animScale>
                                      </p:childTnLst>
                                    </p:cTn>
                                  </p:par>
                                  <p:par>
                                    <p:cTn id="41" presetID="53" presetClass="entr" presetSubtype="16" fill="hold" nodeType="withEffect">
                                      <p:stCondLst>
                                        <p:cond delay="300"/>
                                      </p:stCondLst>
                                      <p:childTnLst>
                                        <p:set>
                                          <p:cBhvr>
                                            <p:cTn id="42" dur="1" fill="hold">
                                              <p:stCondLst>
                                                <p:cond delay="0"/>
                                              </p:stCondLst>
                                            </p:cTn>
                                            <p:tgtEl>
                                              <p:spTgt spid="81"/>
                                            </p:tgtEl>
                                            <p:attrNameLst>
                                              <p:attrName>style.visibility</p:attrName>
                                            </p:attrNameLst>
                                          </p:cBhvr>
                                          <p:to>
                                            <p:strVal val="visible"/>
                                          </p:to>
                                        </p:set>
                                        <p:anim calcmode="lin" valueType="num">
                                          <p:cBhvr>
                                            <p:cTn id="43" dur="350" fill="hold"/>
                                            <p:tgtEl>
                                              <p:spTgt spid="81"/>
                                            </p:tgtEl>
                                            <p:attrNameLst>
                                              <p:attrName>ppt_w</p:attrName>
                                            </p:attrNameLst>
                                          </p:cBhvr>
                                          <p:tavLst>
                                            <p:tav tm="0">
                                              <p:val>
                                                <p:fltVal val="0"/>
                                              </p:val>
                                            </p:tav>
                                            <p:tav tm="100000">
                                              <p:val>
                                                <p:strVal val="#ppt_w"/>
                                              </p:val>
                                            </p:tav>
                                          </p:tavLst>
                                        </p:anim>
                                        <p:anim calcmode="lin" valueType="num">
                                          <p:cBhvr>
                                            <p:cTn id="44" dur="350" fill="hold"/>
                                            <p:tgtEl>
                                              <p:spTgt spid="81"/>
                                            </p:tgtEl>
                                            <p:attrNameLst>
                                              <p:attrName>ppt_h</p:attrName>
                                            </p:attrNameLst>
                                          </p:cBhvr>
                                          <p:tavLst>
                                            <p:tav tm="0">
                                              <p:val>
                                                <p:fltVal val="0"/>
                                              </p:val>
                                            </p:tav>
                                            <p:tav tm="100000">
                                              <p:val>
                                                <p:strVal val="#ppt_h"/>
                                              </p:val>
                                            </p:tav>
                                          </p:tavLst>
                                        </p:anim>
                                        <p:animEffect transition="in" filter="fade">
                                          <p:cBhvr>
                                            <p:cTn id="45" dur="350"/>
                                            <p:tgtEl>
                                              <p:spTgt spid="81"/>
                                            </p:tgtEl>
                                          </p:cBhvr>
                                        </p:animEffect>
                                      </p:childTnLst>
                                    </p:cTn>
                                  </p:par>
                                  <p:par>
                                    <p:cTn id="46" presetID="6" presetClass="emph" presetSubtype="0" autoRev="1" fill="hold" nodeType="withEffect">
                                      <p:stCondLst>
                                        <p:cond delay="300"/>
                                      </p:stCondLst>
                                      <p:childTnLst>
                                        <p:animScale>
                                          <p:cBhvr>
                                            <p:cTn id="47" dur="350" fill="hold"/>
                                            <p:tgtEl>
                                              <p:spTgt spid="81"/>
                                            </p:tgtEl>
                                          </p:cBhvr>
                                          <p:by x="110000" y="110000"/>
                                        </p:animScale>
                                      </p:childTnLst>
                                    </p:cTn>
                                  </p:par>
                                  <p:par>
                                    <p:cTn id="48" presetID="53" presetClass="entr" presetSubtype="16" fill="hold" nodeType="withEffect">
                                      <p:stCondLst>
                                        <p:cond delay="450"/>
                                      </p:stCondLst>
                                      <p:childTnLst>
                                        <p:set>
                                          <p:cBhvr>
                                            <p:cTn id="49" dur="1" fill="hold">
                                              <p:stCondLst>
                                                <p:cond delay="0"/>
                                              </p:stCondLst>
                                            </p:cTn>
                                            <p:tgtEl>
                                              <p:spTgt spid="82"/>
                                            </p:tgtEl>
                                            <p:attrNameLst>
                                              <p:attrName>style.visibility</p:attrName>
                                            </p:attrNameLst>
                                          </p:cBhvr>
                                          <p:to>
                                            <p:strVal val="visible"/>
                                          </p:to>
                                        </p:set>
                                        <p:anim calcmode="lin" valueType="num">
                                          <p:cBhvr>
                                            <p:cTn id="50" dur="350" fill="hold"/>
                                            <p:tgtEl>
                                              <p:spTgt spid="82"/>
                                            </p:tgtEl>
                                            <p:attrNameLst>
                                              <p:attrName>ppt_w</p:attrName>
                                            </p:attrNameLst>
                                          </p:cBhvr>
                                          <p:tavLst>
                                            <p:tav tm="0">
                                              <p:val>
                                                <p:fltVal val="0"/>
                                              </p:val>
                                            </p:tav>
                                            <p:tav tm="100000">
                                              <p:val>
                                                <p:strVal val="#ppt_w"/>
                                              </p:val>
                                            </p:tav>
                                          </p:tavLst>
                                        </p:anim>
                                        <p:anim calcmode="lin" valueType="num">
                                          <p:cBhvr>
                                            <p:cTn id="51" dur="350" fill="hold"/>
                                            <p:tgtEl>
                                              <p:spTgt spid="82"/>
                                            </p:tgtEl>
                                            <p:attrNameLst>
                                              <p:attrName>ppt_h</p:attrName>
                                            </p:attrNameLst>
                                          </p:cBhvr>
                                          <p:tavLst>
                                            <p:tav tm="0">
                                              <p:val>
                                                <p:fltVal val="0"/>
                                              </p:val>
                                            </p:tav>
                                            <p:tav tm="100000">
                                              <p:val>
                                                <p:strVal val="#ppt_h"/>
                                              </p:val>
                                            </p:tav>
                                          </p:tavLst>
                                        </p:anim>
                                        <p:animEffect transition="in" filter="fade">
                                          <p:cBhvr>
                                            <p:cTn id="52" dur="350"/>
                                            <p:tgtEl>
                                              <p:spTgt spid="82"/>
                                            </p:tgtEl>
                                          </p:cBhvr>
                                        </p:animEffect>
                                      </p:childTnLst>
                                    </p:cTn>
                                  </p:par>
                                  <p:par>
                                    <p:cTn id="53" presetID="6" presetClass="emph" presetSubtype="0" autoRev="1" fill="hold" nodeType="withEffect">
                                      <p:stCondLst>
                                        <p:cond delay="450"/>
                                      </p:stCondLst>
                                      <p:childTnLst>
                                        <p:animScale>
                                          <p:cBhvr>
                                            <p:cTn id="54" dur="350" fill="hold"/>
                                            <p:tgtEl>
                                              <p:spTgt spid="82"/>
                                            </p:tgtEl>
                                          </p:cBhvr>
                                          <p:by x="110000" y="110000"/>
                                        </p:animScale>
                                      </p:childTnLst>
                                    </p:cTn>
                                  </p:par>
                                  <p:par>
                                    <p:cTn id="55" presetID="53" presetClass="entr" presetSubtype="16" fill="hold" nodeType="withEffect">
                                      <p:stCondLst>
                                        <p:cond delay="600"/>
                                      </p:stCondLst>
                                      <p:childTnLst>
                                        <p:set>
                                          <p:cBhvr>
                                            <p:cTn id="56" dur="1" fill="hold">
                                              <p:stCondLst>
                                                <p:cond delay="0"/>
                                              </p:stCondLst>
                                            </p:cTn>
                                            <p:tgtEl>
                                              <p:spTgt spid="83"/>
                                            </p:tgtEl>
                                            <p:attrNameLst>
                                              <p:attrName>style.visibility</p:attrName>
                                            </p:attrNameLst>
                                          </p:cBhvr>
                                          <p:to>
                                            <p:strVal val="visible"/>
                                          </p:to>
                                        </p:set>
                                        <p:anim calcmode="lin" valueType="num">
                                          <p:cBhvr>
                                            <p:cTn id="57" dur="350" fill="hold"/>
                                            <p:tgtEl>
                                              <p:spTgt spid="83"/>
                                            </p:tgtEl>
                                            <p:attrNameLst>
                                              <p:attrName>ppt_w</p:attrName>
                                            </p:attrNameLst>
                                          </p:cBhvr>
                                          <p:tavLst>
                                            <p:tav tm="0">
                                              <p:val>
                                                <p:fltVal val="0"/>
                                              </p:val>
                                            </p:tav>
                                            <p:tav tm="100000">
                                              <p:val>
                                                <p:strVal val="#ppt_w"/>
                                              </p:val>
                                            </p:tav>
                                          </p:tavLst>
                                        </p:anim>
                                        <p:anim calcmode="lin" valueType="num">
                                          <p:cBhvr>
                                            <p:cTn id="58" dur="350" fill="hold"/>
                                            <p:tgtEl>
                                              <p:spTgt spid="83"/>
                                            </p:tgtEl>
                                            <p:attrNameLst>
                                              <p:attrName>ppt_h</p:attrName>
                                            </p:attrNameLst>
                                          </p:cBhvr>
                                          <p:tavLst>
                                            <p:tav tm="0">
                                              <p:val>
                                                <p:fltVal val="0"/>
                                              </p:val>
                                            </p:tav>
                                            <p:tav tm="100000">
                                              <p:val>
                                                <p:strVal val="#ppt_h"/>
                                              </p:val>
                                            </p:tav>
                                          </p:tavLst>
                                        </p:anim>
                                        <p:animEffect transition="in" filter="fade">
                                          <p:cBhvr>
                                            <p:cTn id="59" dur="350"/>
                                            <p:tgtEl>
                                              <p:spTgt spid="83"/>
                                            </p:tgtEl>
                                          </p:cBhvr>
                                        </p:animEffect>
                                      </p:childTnLst>
                                    </p:cTn>
                                  </p:par>
                                  <p:par>
                                    <p:cTn id="60" presetID="6" presetClass="emph" presetSubtype="0" autoRev="1" fill="hold" nodeType="withEffect">
                                      <p:stCondLst>
                                        <p:cond delay="600"/>
                                      </p:stCondLst>
                                      <p:childTnLst>
                                        <p:animScale>
                                          <p:cBhvr>
                                            <p:cTn id="61" dur="350" fill="hold"/>
                                            <p:tgtEl>
                                              <p:spTgt spid="83"/>
                                            </p:tgtEl>
                                          </p:cBhvr>
                                          <p:by x="110000" y="110000"/>
                                        </p:animScale>
                                      </p:childTnLst>
                                    </p:cTn>
                                  </p:par>
                                  <p:par>
                                    <p:cTn id="62" presetID="53" presetClass="entr" presetSubtype="16" fill="hold" nodeType="withEffect">
                                      <p:stCondLst>
                                        <p:cond delay="750"/>
                                      </p:stCondLst>
                                      <p:childTnLst>
                                        <p:set>
                                          <p:cBhvr>
                                            <p:cTn id="63" dur="1" fill="hold">
                                              <p:stCondLst>
                                                <p:cond delay="0"/>
                                              </p:stCondLst>
                                            </p:cTn>
                                            <p:tgtEl>
                                              <p:spTgt spid="84"/>
                                            </p:tgtEl>
                                            <p:attrNameLst>
                                              <p:attrName>style.visibility</p:attrName>
                                            </p:attrNameLst>
                                          </p:cBhvr>
                                          <p:to>
                                            <p:strVal val="visible"/>
                                          </p:to>
                                        </p:set>
                                        <p:anim calcmode="lin" valueType="num">
                                          <p:cBhvr>
                                            <p:cTn id="64" dur="350" fill="hold"/>
                                            <p:tgtEl>
                                              <p:spTgt spid="84"/>
                                            </p:tgtEl>
                                            <p:attrNameLst>
                                              <p:attrName>ppt_w</p:attrName>
                                            </p:attrNameLst>
                                          </p:cBhvr>
                                          <p:tavLst>
                                            <p:tav tm="0">
                                              <p:val>
                                                <p:fltVal val="0"/>
                                              </p:val>
                                            </p:tav>
                                            <p:tav tm="100000">
                                              <p:val>
                                                <p:strVal val="#ppt_w"/>
                                              </p:val>
                                            </p:tav>
                                          </p:tavLst>
                                        </p:anim>
                                        <p:anim calcmode="lin" valueType="num">
                                          <p:cBhvr>
                                            <p:cTn id="65" dur="350" fill="hold"/>
                                            <p:tgtEl>
                                              <p:spTgt spid="84"/>
                                            </p:tgtEl>
                                            <p:attrNameLst>
                                              <p:attrName>ppt_h</p:attrName>
                                            </p:attrNameLst>
                                          </p:cBhvr>
                                          <p:tavLst>
                                            <p:tav tm="0">
                                              <p:val>
                                                <p:fltVal val="0"/>
                                              </p:val>
                                            </p:tav>
                                            <p:tav tm="100000">
                                              <p:val>
                                                <p:strVal val="#ppt_h"/>
                                              </p:val>
                                            </p:tav>
                                          </p:tavLst>
                                        </p:anim>
                                        <p:animEffect transition="in" filter="fade">
                                          <p:cBhvr>
                                            <p:cTn id="66" dur="350"/>
                                            <p:tgtEl>
                                              <p:spTgt spid="84"/>
                                            </p:tgtEl>
                                          </p:cBhvr>
                                        </p:animEffect>
                                      </p:childTnLst>
                                    </p:cTn>
                                  </p:par>
                                  <p:par>
                                    <p:cTn id="67" presetID="6" presetClass="emph" presetSubtype="0" autoRev="1" fill="hold" nodeType="withEffect">
                                      <p:stCondLst>
                                        <p:cond delay="750"/>
                                      </p:stCondLst>
                                      <p:childTnLst>
                                        <p:animScale>
                                          <p:cBhvr>
                                            <p:cTn id="68" dur="350" fill="hold"/>
                                            <p:tgtEl>
                                              <p:spTgt spid="84"/>
                                            </p:tgtEl>
                                          </p:cBhvr>
                                          <p:by x="110000" y="110000"/>
                                        </p:animScale>
                                      </p:childTnLst>
                                    </p:cTn>
                                  </p:par>
                                  <p:par>
                                    <p:cTn id="69" presetID="53" presetClass="entr" presetSubtype="16" fill="hold" nodeType="withEffect">
                                      <p:stCondLst>
                                        <p:cond delay="9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350" fill="hold"/>
                                            <p:tgtEl>
                                              <p:spTgt spid="85"/>
                                            </p:tgtEl>
                                            <p:attrNameLst>
                                              <p:attrName>ppt_w</p:attrName>
                                            </p:attrNameLst>
                                          </p:cBhvr>
                                          <p:tavLst>
                                            <p:tav tm="0">
                                              <p:val>
                                                <p:fltVal val="0"/>
                                              </p:val>
                                            </p:tav>
                                            <p:tav tm="100000">
                                              <p:val>
                                                <p:strVal val="#ppt_w"/>
                                              </p:val>
                                            </p:tav>
                                          </p:tavLst>
                                        </p:anim>
                                        <p:anim calcmode="lin" valueType="num">
                                          <p:cBhvr>
                                            <p:cTn id="72" dur="350" fill="hold"/>
                                            <p:tgtEl>
                                              <p:spTgt spid="85"/>
                                            </p:tgtEl>
                                            <p:attrNameLst>
                                              <p:attrName>ppt_h</p:attrName>
                                            </p:attrNameLst>
                                          </p:cBhvr>
                                          <p:tavLst>
                                            <p:tav tm="0">
                                              <p:val>
                                                <p:fltVal val="0"/>
                                              </p:val>
                                            </p:tav>
                                            <p:tav tm="100000">
                                              <p:val>
                                                <p:strVal val="#ppt_h"/>
                                              </p:val>
                                            </p:tav>
                                          </p:tavLst>
                                        </p:anim>
                                        <p:animEffect transition="in" filter="fade">
                                          <p:cBhvr>
                                            <p:cTn id="73" dur="350"/>
                                            <p:tgtEl>
                                              <p:spTgt spid="85"/>
                                            </p:tgtEl>
                                          </p:cBhvr>
                                        </p:animEffect>
                                      </p:childTnLst>
                                    </p:cTn>
                                  </p:par>
                                  <p:par>
                                    <p:cTn id="74" presetID="6" presetClass="emph" presetSubtype="0" autoRev="1" fill="hold" nodeType="withEffect">
                                      <p:stCondLst>
                                        <p:cond delay="900"/>
                                      </p:stCondLst>
                                      <p:childTnLst>
                                        <p:animScale>
                                          <p:cBhvr>
                                            <p:cTn id="75" dur="350" fill="hold"/>
                                            <p:tgtEl>
                                              <p:spTgt spid="85"/>
                                            </p:tgtEl>
                                          </p:cBhvr>
                                          <p:by x="110000" y="110000"/>
                                        </p:animScale>
                                      </p:childTnLst>
                                    </p:cTn>
                                  </p:par>
                                  <p:par>
                                    <p:cTn id="76" presetID="2" presetClass="entr" presetSubtype="8" accel="26600" fill="hold" grpId="0" nodeType="withEffect" p14:presetBounceEnd="26000">
                                      <p:stCondLst>
                                        <p:cond delay="100"/>
                                      </p:stCondLst>
                                      <p:childTnLst>
                                        <p:set>
                                          <p:cBhvr>
                                            <p:cTn id="77" dur="1" fill="hold">
                                              <p:stCondLst>
                                                <p:cond delay="0"/>
                                              </p:stCondLst>
                                            </p:cTn>
                                            <p:tgtEl>
                                              <p:spTgt spid="86"/>
                                            </p:tgtEl>
                                            <p:attrNameLst>
                                              <p:attrName>style.visibility</p:attrName>
                                            </p:attrNameLst>
                                          </p:cBhvr>
                                          <p:to>
                                            <p:strVal val="visible"/>
                                          </p:to>
                                        </p:set>
                                        <p:anim calcmode="lin" valueType="num" p14:bounceEnd="26000">
                                          <p:cBhvr additive="base">
                                            <p:cTn id="78"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79" dur="400" fill="hold"/>
                                            <p:tgtEl>
                                              <p:spTgt spid="86"/>
                                            </p:tgtEl>
                                            <p:attrNameLst>
                                              <p:attrName>ppt_y</p:attrName>
                                            </p:attrNameLst>
                                          </p:cBhvr>
                                          <p:tavLst>
                                            <p:tav tm="0">
                                              <p:val>
                                                <p:strVal val="#ppt_y"/>
                                              </p:val>
                                            </p:tav>
                                            <p:tav tm="100000">
                                              <p:val>
                                                <p:strVal val="#ppt_y"/>
                                              </p:val>
                                            </p:tav>
                                          </p:tavLst>
                                        </p:anim>
                                      </p:childTnLst>
                                    </p:cTn>
                                  </p:par>
                                </p:childTnLst>
                              </p:cTn>
                            </p:par>
                            <p:par>
                              <p:cTn id="80" fill="hold">
                                <p:stCondLst>
                                  <p:cond delay="2500"/>
                                </p:stCondLst>
                                <p:childTnLst>
                                  <p:par>
                                    <p:cTn id="81" presetID="2" presetClass="entr" presetSubtype="4"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par>
                                    <p:cTn id="16" presetID="22" presetClass="entr" presetSubtype="1" fill="hold" nodeType="withEffect">
                                      <p:stCondLst>
                                        <p:cond delay="25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500"/>
                                            <p:tgtEl>
                                              <p:spTgt spid="55"/>
                                            </p:tgtEl>
                                          </p:cBhvr>
                                        </p:animEffect>
                                      </p:childTnLst>
                                    </p:cTn>
                                  </p:par>
                                  <p:par>
                                    <p:cTn id="19" presetID="22" presetClass="entr" presetSubtype="1" fill="hold" nodeType="with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par>
                                    <p:cTn id="22" presetID="22" presetClass="entr" presetSubtype="1" fill="hold" nodeType="withEffect">
                                      <p:stCondLst>
                                        <p:cond delay="75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par>
                                    <p:cTn id="25" presetID="22" presetClass="entr" presetSubtype="1" fill="hold" nodeType="withEffect">
                                      <p:stCondLst>
                                        <p:cond delay="100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par>
                                    <p:cTn id="28" presetID="22" presetClass="entr" presetSubtype="1" fill="hold" nodeType="withEffect">
                                      <p:stCondLst>
                                        <p:cond delay="1250"/>
                                      </p:stCondLst>
                                      <p:childTnLst>
                                        <p:set>
                                          <p:cBhvr>
                                            <p:cTn id="29" dur="1" fill="hold">
                                              <p:stCondLst>
                                                <p:cond delay="0"/>
                                              </p:stCondLst>
                                            </p:cTn>
                                            <p:tgtEl>
                                              <p:spTgt spid="59"/>
                                            </p:tgtEl>
                                            <p:attrNameLst>
                                              <p:attrName>style.visibility</p:attrName>
                                            </p:attrNameLst>
                                          </p:cBhvr>
                                          <p:to>
                                            <p:strVal val="visible"/>
                                          </p:to>
                                        </p:set>
                                        <p:animEffect transition="in" filter="wipe(up)">
                                          <p:cBhvr>
                                            <p:cTn id="30" dur="500"/>
                                            <p:tgtEl>
                                              <p:spTgt spid="59"/>
                                            </p:tgtEl>
                                          </p:cBhvr>
                                        </p:animEffect>
                                      </p:childTnLst>
                                    </p:cTn>
                                  </p:par>
                                  <p:par>
                                    <p:cTn id="31" presetID="22" presetClass="entr" presetSubtype="1" fill="hold" nodeType="withEffect">
                                      <p:stCondLst>
                                        <p:cond delay="150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53" presetClass="entr" presetSubtype="16" fill="hold" nodeType="withEffect">
                                      <p:stCondLst>
                                        <p:cond delay="150"/>
                                      </p:stCondLst>
                                      <p:childTnLst>
                                        <p:set>
                                          <p:cBhvr>
                                            <p:cTn id="35" dur="1" fill="hold">
                                              <p:stCondLst>
                                                <p:cond delay="0"/>
                                              </p:stCondLst>
                                            </p:cTn>
                                            <p:tgtEl>
                                              <p:spTgt spid="80"/>
                                            </p:tgtEl>
                                            <p:attrNameLst>
                                              <p:attrName>style.visibility</p:attrName>
                                            </p:attrNameLst>
                                          </p:cBhvr>
                                          <p:to>
                                            <p:strVal val="visible"/>
                                          </p:to>
                                        </p:set>
                                        <p:anim calcmode="lin" valueType="num">
                                          <p:cBhvr>
                                            <p:cTn id="36" dur="350" fill="hold"/>
                                            <p:tgtEl>
                                              <p:spTgt spid="80"/>
                                            </p:tgtEl>
                                            <p:attrNameLst>
                                              <p:attrName>ppt_w</p:attrName>
                                            </p:attrNameLst>
                                          </p:cBhvr>
                                          <p:tavLst>
                                            <p:tav tm="0">
                                              <p:val>
                                                <p:fltVal val="0"/>
                                              </p:val>
                                            </p:tav>
                                            <p:tav tm="100000">
                                              <p:val>
                                                <p:strVal val="#ppt_w"/>
                                              </p:val>
                                            </p:tav>
                                          </p:tavLst>
                                        </p:anim>
                                        <p:anim calcmode="lin" valueType="num">
                                          <p:cBhvr>
                                            <p:cTn id="37" dur="350" fill="hold"/>
                                            <p:tgtEl>
                                              <p:spTgt spid="80"/>
                                            </p:tgtEl>
                                            <p:attrNameLst>
                                              <p:attrName>ppt_h</p:attrName>
                                            </p:attrNameLst>
                                          </p:cBhvr>
                                          <p:tavLst>
                                            <p:tav tm="0">
                                              <p:val>
                                                <p:fltVal val="0"/>
                                              </p:val>
                                            </p:tav>
                                            <p:tav tm="100000">
                                              <p:val>
                                                <p:strVal val="#ppt_h"/>
                                              </p:val>
                                            </p:tav>
                                          </p:tavLst>
                                        </p:anim>
                                        <p:animEffect transition="in" filter="fade">
                                          <p:cBhvr>
                                            <p:cTn id="38" dur="350"/>
                                            <p:tgtEl>
                                              <p:spTgt spid="80"/>
                                            </p:tgtEl>
                                          </p:cBhvr>
                                        </p:animEffect>
                                      </p:childTnLst>
                                    </p:cTn>
                                  </p:par>
                                  <p:par>
                                    <p:cTn id="39" presetID="6" presetClass="emph" presetSubtype="0" autoRev="1" fill="hold" nodeType="withEffect">
                                      <p:stCondLst>
                                        <p:cond delay="150"/>
                                      </p:stCondLst>
                                      <p:childTnLst>
                                        <p:animScale>
                                          <p:cBhvr>
                                            <p:cTn id="40" dur="350" fill="hold"/>
                                            <p:tgtEl>
                                              <p:spTgt spid="80"/>
                                            </p:tgtEl>
                                          </p:cBhvr>
                                          <p:by x="110000" y="110000"/>
                                        </p:animScale>
                                      </p:childTnLst>
                                    </p:cTn>
                                  </p:par>
                                  <p:par>
                                    <p:cTn id="41" presetID="53" presetClass="entr" presetSubtype="16" fill="hold" nodeType="withEffect">
                                      <p:stCondLst>
                                        <p:cond delay="300"/>
                                      </p:stCondLst>
                                      <p:childTnLst>
                                        <p:set>
                                          <p:cBhvr>
                                            <p:cTn id="42" dur="1" fill="hold">
                                              <p:stCondLst>
                                                <p:cond delay="0"/>
                                              </p:stCondLst>
                                            </p:cTn>
                                            <p:tgtEl>
                                              <p:spTgt spid="81"/>
                                            </p:tgtEl>
                                            <p:attrNameLst>
                                              <p:attrName>style.visibility</p:attrName>
                                            </p:attrNameLst>
                                          </p:cBhvr>
                                          <p:to>
                                            <p:strVal val="visible"/>
                                          </p:to>
                                        </p:set>
                                        <p:anim calcmode="lin" valueType="num">
                                          <p:cBhvr>
                                            <p:cTn id="43" dur="350" fill="hold"/>
                                            <p:tgtEl>
                                              <p:spTgt spid="81"/>
                                            </p:tgtEl>
                                            <p:attrNameLst>
                                              <p:attrName>ppt_w</p:attrName>
                                            </p:attrNameLst>
                                          </p:cBhvr>
                                          <p:tavLst>
                                            <p:tav tm="0">
                                              <p:val>
                                                <p:fltVal val="0"/>
                                              </p:val>
                                            </p:tav>
                                            <p:tav tm="100000">
                                              <p:val>
                                                <p:strVal val="#ppt_w"/>
                                              </p:val>
                                            </p:tav>
                                          </p:tavLst>
                                        </p:anim>
                                        <p:anim calcmode="lin" valueType="num">
                                          <p:cBhvr>
                                            <p:cTn id="44" dur="350" fill="hold"/>
                                            <p:tgtEl>
                                              <p:spTgt spid="81"/>
                                            </p:tgtEl>
                                            <p:attrNameLst>
                                              <p:attrName>ppt_h</p:attrName>
                                            </p:attrNameLst>
                                          </p:cBhvr>
                                          <p:tavLst>
                                            <p:tav tm="0">
                                              <p:val>
                                                <p:fltVal val="0"/>
                                              </p:val>
                                            </p:tav>
                                            <p:tav tm="100000">
                                              <p:val>
                                                <p:strVal val="#ppt_h"/>
                                              </p:val>
                                            </p:tav>
                                          </p:tavLst>
                                        </p:anim>
                                        <p:animEffect transition="in" filter="fade">
                                          <p:cBhvr>
                                            <p:cTn id="45" dur="350"/>
                                            <p:tgtEl>
                                              <p:spTgt spid="81"/>
                                            </p:tgtEl>
                                          </p:cBhvr>
                                        </p:animEffect>
                                      </p:childTnLst>
                                    </p:cTn>
                                  </p:par>
                                  <p:par>
                                    <p:cTn id="46" presetID="6" presetClass="emph" presetSubtype="0" autoRev="1" fill="hold" nodeType="withEffect">
                                      <p:stCondLst>
                                        <p:cond delay="300"/>
                                      </p:stCondLst>
                                      <p:childTnLst>
                                        <p:animScale>
                                          <p:cBhvr>
                                            <p:cTn id="47" dur="350" fill="hold"/>
                                            <p:tgtEl>
                                              <p:spTgt spid="81"/>
                                            </p:tgtEl>
                                          </p:cBhvr>
                                          <p:by x="110000" y="110000"/>
                                        </p:animScale>
                                      </p:childTnLst>
                                    </p:cTn>
                                  </p:par>
                                  <p:par>
                                    <p:cTn id="48" presetID="53" presetClass="entr" presetSubtype="16" fill="hold" nodeType="withEffect">
                                      <p:stCondLst>
                                        <p:cond delay="450"/>
                                      </p:stCondLst>
                                      <p:childTnLst>
                                        <p:set>
                                          <p:cBhvr>
                                            <p:cTn id="49" dur="1" fill="hold">
                                              <p:stCondLst>
                                                <p:cond delay="0"/>
                                              </p:stCondLst>
                                            </p:cTn>
                                            <p:tgtEl>
                                              <p:spTgt spid="82"/>
                                            </p:tgtEl>
                                            <p:attrNameLst>
                                              <p:attrName>style.visibility</p:attrName>
                                            </p:attrNameLst>
                                          </p:cBhvr>
                                          <p:to>
                                            <p:strVal val="visible"/>
                                          </p:to>
                                        </p:set>
                                        <p:anim calcmode="lin" valueType="num">
                                          <p:cBhvr>
                                            <p:cTn id="50" dur="350" fill="hold"/>
                                            <p:tgtEl>
                                              <p:spTgt spid="82"/>
                                            </p:tgtEl>
                                            <p:attrNameLst>
                                              <p:attrName>ppt_w</p:attrName>
                                            </p:attrNameLst>
                                          </p:cBhvr>
                                          <p:tavLst>
                                            <p:tav tm="0">
                                              <p:val>
                                                <p:fltVal val="0"/>
                                              </p:val>
                                            </p:tav>
                                            <p:tav tm="100000">
                                              <p:val>
                                                <p:strVal val="#ppt_w"/>
                                              </p:val>
                                            </p:tav>
                                          </p:tavLst>
                                        </p:anim>
                                        <p:anim calcmode="lin" valueType="num">
                                          <p:cBhvr>
                                            <p:cTn id="51" dur="350" fill="hold"/>
                                            <p:tgtEl>
                                              <p:spTgt spid="82"/>
                                            </p:tgtEl>
                                            <p:attrNameLst>
                                              <p:attrName>ppt_h</p:attrName>
                                            </p:attrNameLst>
                                          </p:cBhvr>
                                          <p:tavLst>
                                            <p:tav tm="0">
                                              <p:val>
                                                <p:fltVal val="0"/>
                                              </p:val>
                                            </p:tav>
                                            <p:tav tm="100000">
                                              <p:val>
                                                <p:strVal val="#ppt_h"/>
                                              </p:val>
                                            </p:tav>
                                          </p:tavLst>
                                        </p:anim>
                                        <p:animEffect transition="in" filter="fade">
                                          <p:cBhvr>
                                            <p:cTn id="52" dur="350"/>
                                            <p:tgtEl>
                                              <p:spTgt spid="82"/>
                                            </p:tgtEl>
                                          </p:cBhvr>
                                        </p:animEffect>
                                      </p:childTnLst>
                                    </p:cTn>
                                  </p:par>
                                  <p:par>
                                    <p:cTn id="53" presetID="6" presetClass="emph" presetSubtype="0" autoRev="1" fill="hold" nodeType="withEffect">
                                      <p:stCondLst>
                                        <p:cond delay="450"/>
                                      </p:stCondLst>
                                      <p:childTnLst>
                                        <p:animScale>
                                          <p:cBhvr>
                                            <p:cTn id="54" dur="350" fill="hold"/>
                                            <p:tgtEl>
                                              <p:spTgt spid="82"/>
                                            </p:tgtEl>
                                          </p:cBhvr>
                                          <p:by x="110000" y="110000"/>
                                        </p:animScale>
                                      </p:childTnLst>
                                    </p:cTn>
                                  </p:par>
                                  <p:par>
                                    <p:cTn id="55" presetID="53" presetClass="entr" presetSubtype="16" fill="hold" nodeType="withEffect">
                                      <p:stCondLst>
                                        <p:cond delay="600"/>
                                      </p:stCondLst>
                                      <p:childTnLst>
                                        <p:set>
                                          <p:cBhvr>
                                            <p:cTn id="56" dur="1" fill="hold">
                                              <p:stCondLst>
                                                <p:cond delay="0"/>
                                              </p:stCondLst>
                                            </p:cTn>
                                            <p:tgtEl>
                                              <p:spTgt spid="83"/>
                                            </p:tgtEl>
                                            <p:attrNameLst>
                                              <p:attrName>style.visibility</p:attrName>
                                            </p:attrNameLst>
                                          </p:cBhvr>
                                          <p:to>
                                            <p:strVal val="visible"/>
                                          </p:to>
                                        </p:set>
                                        <p:anim calcmode="lin" valueType="num">
                                          <p:cBhvr>
                                            <p:cTn id="57" dur="350" fill="hold"/>
                                            <p:tgtEl>
                                              <p:spTgt spid="83"/>
                                            </p:tgtEl>
                                            <p:attrNameLst>
                                              <p:attrName>ppt_w</p:attrName>
                                            </p:attrNameLst>
                                          </p:cBhvr>
                                          <p:tavLst>
                                            <p:tav tm="0">
                                              <p:val>
                                                <p:fltVal val="0"/>
                                              </p:val>
                                            </p:tav>
                                            <p:tav tm="100000">
                                              <p:val>
                                                <p:strVal val="#ppt_w"/>
                                              </p:val>
                                            </p:tav>
                                          </p:tavLst>
                                        </p:anim>
                                        <p:anim calcmode="lin" valueType="num">
                                          <p:cBhvr>
                                            <p:cTn id="58" dur="350" fill="hold"/>
                                            <p:tgtEl>
                                              <p:spTgt spid="83"/>
                                            </p:tgtEl>
                                            <p:attrNameLst>
                                              <p:attrName>ppt_h</p:attrName>
                                            </p:attrNameLst>
                                          </p:cBhvr>
                                          <p:tavLst>
                                            <p:tav tm="0">
                                              <p:val>
                                                <p:fltVal val="0"/>
                                              </p:val>
                                            </p:tav>
                                            <p:tav tm="100000">
                                              <p:val>
                                                <p:strVal val="#ppt_h"/>
                                              </p:val>
                                            </p:tav>
                                          </p:tavLst>
                                        </p:anim>
                                        <p:animEffect transition="in" filter="fade">
                                          <p:cBhvr>
                                            <p:cTn id="59" dur="350"/>
                                            <p:tgtEl>
                                              <p:spTgt spid="83"/>
                                            </p:tgtEl>
                                          </p:cBhvr>
                                        </p:animEffect>
                                      </p:childTnLst>
                                    </p:cTn>
                                  </p:par>
                                  <p:par>
                                    <p:cTn id="60" presetID="6" presetClass="emph" presetSubtype="0" autoRev="1" fill="hold" nodeType="withEffect">
                                      <p:stCondLst>
                                        <p:cond delay="600"/>
                                      </p:stCondLst>
                                      <p:childTnLst>
                                        <p:animScale>
                                          <p:cBhvr>
                                            <p:cTn id="61" dur="350" fill="hold"/>
                                            <p:tgtEl>
                                              <p:spTgt spid="83"/>
                                            </p:tgtEl>
                                          </p:cBhvr>
                                          <p:by x="110000" y="110000"/>
                                        </p:animScale>
                                      </p:childTnLst>
                                    </p:cTn>
                                  </p:par>
                                  <p:par>
                                    <p:cTn id="62" presetID="53" presetClass="entr" presetSubtype="16" fill="hold" nodeType="withEffect">
                                      <p:stCondLst>
                                        <p:cond delay="750"/>
                                      </p:stCondLst>
                                      <p:childTnLst>
                                        <p:set>
                                          <p:cBhvr>
                                            <p:cTn id="63" dur="1" fill="hold">
                                              <p:stCondLst>
                                                <p:cond delay="0"/>
                                              </p:stCondLst>
                                            </p:cTn>
                                            <p:tgtEl>
                                              <p:spTgt spid="84"/>
                                            </p:tgtEl>
                                            <p:attrNameLst>
                                              <p:attrName>style.visibility</p:attrName>
                                            </p:attrNameLst>
                                          </p:cBhvr>
                                          <p:to>
                                            <p:strVal val="visible"/>
                                          </p:to>
                                        </p:set>
                                        <p:anim calcmode="lin" valueType="num">
                                          <p:cBhvr>
                                            <p:cTn id="64" dur="350" fill="hold"/>
                                            <p:tgtEl>
                                              <p:spTgt spid="84"/>
                                            </p:tgtEl>
                                            <p:attrNameLst>
                                              <p:attrName>ppt_w</p:attrName>
                                            </p:attrNameLst>
                                          </p:cBhvr>
                                          <p:tavLst>
                                            <p:tav tm="0">
                                              <p:val>
                                                <p:fltVal val="0"/>
                                              </p:val>
                                            </p:tav>
                                            <p:tav tm="100000">
                                              <p:val>
                                                <p:strVal val="#ppt_w"/>
                                              </p:val>
                                            </p:tav>
                                          </p:tavLst>
                                        </p:anim>
                                        <p:anim calcmode="lin" valueType="num">
                                          <p:cBhvr>
                                            <p:cTn id="65" dur="350" fill="hold"/>
                                            <p:tgtEl>
                                              <p:spTgt spid="84"/>
                                            </p:tgtEl>
                                            <p:attrNameLst>
                                              <p:attrName>ppt_h</p:attrName>
                                            </p:attrNameLst>
                                          </p:cBhvr>
                                          <p:tavLst>
                                            <p:tav tm="0">
                                              <p:val>
                                                <p:fltVal val="0"/>
                                              </p:val>
                                            </p:tav>
                                            <p:tav tm="100000">
                                              <p:val>
                                                <p:strVal val="#ppt_h"/>
                                              </p:val>
                                            </p:tav>
                                          </p:tavLst>
                                        </p:anim>
                                        <p:animEffect transition="in" filter="fade">
                                          <p:cBhvr>
                                            <p:cTn id="66" dur="350"/>
                                            <p:tgtEl>
                                              <p:spTgt spid="84"/>
                                            </p:tgtEl>
                                          </p:cBhvr>
                                        </p:animEffect>
                                      </p:childTnLst>
                                    </p:cTn>
                                  </p:par>
                                  <p:par>
                                    <p:cTn id="67" presetID="6" presetClass="emph" presetSubtype="0" autoRev="1" fill="hold" nodeType="withEffect">
                                      <p:stCondLst>
                                        <p:cond delay="750"/>
                                      </p:stCondLst>
                                      <p:childTnLst>
                                        <p:animScale>
                                          <p:cBhvr>
                                            <p:cTn id="68" dur="350" fill="hold"/>
                                            <p:tgtEl>
                                              <p:spTgt spid="84"/>
                                            </p:tgtEl>
                                          </p:cBhvr>
                                          <p:by x="110000" y="110000"/>
                                        </p:animScale>
                                      </p:childTnLst>
                                    </p:cTn>
                                  </p:par>
                                  <p:par>
                                    <p:cTn id="69" presetID="53" presetClass="entr" presetSubtype="16" fill="hold" nodeType="withEffect">
                                      <p:stCondLst>
                                        <p:cond delay="9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350" fill="hold"/>
                                            <p:tgtEl>
                                              <p:spTgt spid="85"/>
                                            </p:tgtEl>
                                            <p:attrNameLst>
                                              <p:attrName>ppt_w</p:attrName>
                                            </p:attrNameLst>
                                          </p:cBhvr>
                                          <p:tavLst>
                                            <p:tav tm="0">
                                              <p:val>
                                                <p:fltVal val="0"/>
                                              </p:val>
                                            </p:tav>
                                            <p:tav tm="100000">
                                              <p:val>
                                                <p:strVal val="#ppt_w"/>
                                              </p:val>
                                            </p:tav>
                                          </p:tavLst>
                                        </p:anim>
                                        <p:anim calcmode="lin" valueType="num">
                                          <p:cBhvr>
                                            <p:cTn id="72" dur="350" fill="hold"/>
                                            <p:tgtEl>
                                              <p:spTgt spid="85"/>
                                            </p:tgtEl>
                                            <p:attrNameLst>
                                              <p:attrName>ppt_h</p:attrName>
                                            </p:attrNameLst>
                                          </p:cBhvr>
                                          <p:tavLst>
                                            <p:tav tm="0">
                                              <p:val>
                                                <p:fltVal val="0"/>
                                              </p:val>
                                            </p:tav>
                                            <p:tav tm="100000">
                                              <p:val>
                                                <p:strVal val="#ppt_h"/>
                                              </p:val>
                                            </p:tav>
                                          </p:tavLst>
                                        </p:anim>
                                        <p:animEffect transition="in" filter="fade">
                                          <p:cBhvr>
                                            <p:cTn id="73" dur="350"/>
                                            <p:tgtEl>
                                              <p:spTgt spid="85"/>
                                            </p:tgtEl>
                                          </p:cBhvr>
                                        </p:animEffect>
                                      </p:childTnLst>
                                    </p:cTn>
                                  </p:par>
                                  <p:par>
                                    <p:cTn id="74" presetID="6" presetClass="emph" presetSubtype="0" autoRev="1" fill="hold" nodeType="withEffect">
                                      <p:stCondLst>
                                        <p:cond delay="900"/>
                                      </p:stCondLst>
                                      <p:childTnLst>
                                        <p:animScale>
                                          <p:cBhvr>
                                            <p:cTn id="75" dur="350" fill="hold"/>
                                            <p:tgtEl>
                                              <p:spTgt spid="85"/>
                                            </p:tgtEl>
                                          </p:cBhvr>
                                          <p:by x="110000" y="110000"/>
                                        </p:animScale>
                                      </p:childTnLst>
                                    </p:cTn>
                                  </p:par>
                                  <p:par>
                                    <p:cTn id="76" presetID="2" presetClass="entr" presetSubtype="8" accel="26600" fill="hold" grpId="0" nodeType="withEffect">
                                      <p:stCondLst>
                                        <p:cond delay="10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400" fill="hold"/>
                                            <p:tgtEl>
                                              <p:spTgt spid="86"/>
                                            </p:tgtEl>
                                            <p:attrNameLst>
                                              <p:attrName>ppt_x</p:attrName>
                                            </p:attrNameLst>
                                          </p:cBhvr>
                                          <p:tavLst>
                                            <p:tav tm="0">
                                              <p:val>
                                                <p:strVal val="0-#ppt_w/2"/>
                                              </p:val>
                                            </p:tav>
                                            <p:tav tm="100000">
                                              <p:val>
                                                <p:strVal val="#ppt_x"/>
                                              </p:val>
                                            </p:tav>
                                          </p:tavLst>
                                        </p:anim>
                                        <p:anim calcmode="lin" valueType="num">
                                          <p:cBhvr additive="base">
                                            <p:cTn id="79" dur="400" fill="hold"/>
                                            <p:tgtEl>
                                              <p:spTgt spid="86"/>
                                            </p:tgtEl>
                                            <p:attrNameLst>
                                              <p:attrName>ppt_y</p:attrName>
                                            </p:attrNameLst>
                                          </p:cBhvr>
                                          <p:tavLst>
                                            <p:tav tm="0">
                                              <p:val>
                                                <p:strVal val="#ppt_y"/>
                                              </p:val>
                                            </p:tav>
                                            <p:tav tm="100000">
                                              <p:val>
                                                <p:strVal val="#ppt_y"/>
                                              </p:val>
                                            </p:tav>
                                          </p:tavLst>
                                        </p:anim>
                                      </p:childTnLst>
                                    </p:cTn>
                                  </p:par>
                                </p:childTnLst>
                              </p:cTn>
                            </p:par>
                            <p:par>
                              <p:cTn id="80" fill="hold">
                                <p:stCondLst>
                                  <p:cond delay="2500"/>
                                </p:stCondLst>
                                <p:childTnLst>
                                  <p:par>
                                    <p:cTn id="81" presetID="2" presetClass="entr" presetSubtype="4"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5030544"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一、课题简介     核心概念界定</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0" name="组合 47"/>
          <p:cNvGrpSpPr/>
          <p:nvPr/>
        </p:nvGrpSpPr>
        <p:grpSpPr bwMode="auto">
          <a:xfrm>
            <a:off x="4134464" y="3084468"/>
            <a:ext cx="3702962" cy="1119187"/>
            <a:chOff x="2286239" y="3515794"/>
            <a:chExt cx="3703211"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1" name="组合 95"/>
          <p:cNvGrpSpPr/>
          <p:nvPr/>
        </p:nvGrpSpPr>
        <p:grpSpPr bwMode="auto">
          <a:xfrm>
            <a:off x="3356589" y="1836693"/>
            <a:ext cx="1636717"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648459" y="2668264"/>
              <a:ext cx="1415609"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中职数学</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4360417" y="809580"/>
            <a:ext cx="3152733" cy="2608263"/>
            <a:chOff x="2511373" y="1240718"/>
            <a:chExt cx="3152998"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2511373" y="1290426"/>
              <a:ext cx="3152998"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2757264" y="1656350"/>
              <a:ext cx="264710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电子技术应用专业</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6984027" y="1836693"/>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303671" y="2764707"/>
              <a:ext cx="1416985"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实践研究</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070492" y="4884511"/>
            <a:ext cx="9356514" cy="2058577"/>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pPr algn="l"/>
            <a:r>
              <a:rPr lang="zh-CN" altLang="zh-CN" sz="1800" b="1" dirty="0">
                <a:solidFill>
                  <a:schemeClr val="tx1"/>
                </a:solidFill>
                <a:latin typeface="微软雅黑" panose="020B0503020204020204" pitchFamily="34" charset="-122"/>
                <a:ea typeface="微软雅黑" panose="020B0503020204020204" pitchFamily="34" charset="-122"/>
              </a:rPr>
              <a:t>课题诠释</a:t>
            </a:r>
            <a:r>
              <a:rPr lang="zh-CN" altLang="en-US" sz="1800" b="1" dirty="0">
                <a:solidFill>
                  <a:schemeClr val="tx1"/>
                </a:solidFill>
                <a:latin typeface="微软雅黑" panose="020B0503020204020204" pitchFamily="34" charset="-122"/>
                <a:ea typeface="微软雅黑" panose="020B0503020204020204" pitchFamily="34" charset="-122"/>
              </a:rPr>
              <a:t>：</a:t>
            </a:r>
            <a:r>
              <a:rPr lang="zh-CN" altLang="zh-CN" sz="1800" dirty="0">
                <a:solidFill>
                  <a:schemeClr val="tx1"/>
                </a:solidFill>
                <a:latin typeface="微软雅黑" panose="020B0503020204020204" pitchFamily="34" charset="-122"/>
                <a:ea typeface="微软雅黑" panose="020B0503020204020204" pitchFamily="34" charset="-122"/>
              </a:rPr>
              <a:t>旨在通过调查和研究，分析发现在江苏省对口单招教学过程中，数学教学为电子应用技术专业课服务存在的问题与归因，根据得到的问题在昆山花桥国际商务城中等专业学校单招电子应用技术专业进行数学教学为专业课服务的实践与探索，通过探索和实践效果，总结数学教学为电子技术应用专业课服务的对策，编写符合我单招电子技术应用专业的数学校本教材。</a:t>
            </a:r>
            <a:endParaRPr lang="zh-CN" altLang="zh-CN" sz="1800" dirty="0">
              <a:solidFill>
                <a:schemeClr val="tx1"/>
              </a:solidFill>
              <a:latin typeface="微软雅黑" panose="020B0503020204020204" pitchFamily="34" charset="-122"/>
              <a:ea typeface="微软雅黑" panose="020B0503020204020204" pitchFamily="34" charset="-122"/>
            </a:endParaRPr>
          </a:p>
          <a:p>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799"/>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2299"/>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childTnLst>
                          </p:cTn>
                        </p:par>
                        <p:par>
                          <p:cTn id="26" fill="hold">
                            <p:stCondLst>
                              <p:cond delay="2799"/>
                            </p:stCondLst>
                            <p:childTnLst>
                              <p:par>
                                <p:cTn id="27" presetID="47" presetClass="entr" presetSubtype="0"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anim calcmode="lin" valueType="num">
                                      <p:cBhvr>
                                        <p:cTn id="30" dur="500" fill="hold"/>
                                        <p:tgtEl>
                                          <p:spTgt spid="113"/>
                                        </p:tgtEl>
                                        <p:attrNameLst>
                                          <p:attrName>ppt_x</p:attrName>
                                        </p:attrNameLst>
                                      </p:cBhvr>
                                      <p:tavLst>
                                        <p:tav tm="0">
                                          <p:val>
                                            <p:strVal val="#ppt_x"/>
                                          </p:val>
                                        </p:tav>
                                        <p:tav tm="100000">
                                          <p:val>
                                            <p:strVal val="#ppt_x"/>
                                          </p:val>
                                        </p:tav>
                                      </p:tavLst>
                                    </p:anim>
                                    <p:anim calcmode="lin" valueType="num">
                                      <p:cBhvr>
                                        <p:cTn id="31" dur="500" fill="hold"/>
                                        <p:tgtEl>
                                          <p:spTgt spid="113"/>
                                        </p:tgtEl>
                                        <p:attrNameLst>
                                          <p:attrName>ppt_y</p:attrName>
                                        </p:attrNameLst>
                                      </p:cBhvr>
                                      <p:tavLst>
                                        <p:tav tm="0">
                                          <p:val>
                                            <p:strVal val="#ppt_y-.1"/>
                                          </p:val>
                                        </p:tav>
                                        <p:tav tm="100000">
                                          <p:val>
                                            <p:strVal val="#ppt_y"/>
                                          </p:val>
                                        </p:tav>
                                      </p:tavLst>
                                    </p:anim>
                                  </p:childTnLst>
                                </p:cTn>
                              </p:par>
                            </p:childTnLst>
                          </p:cTn>
                        </p:par>
                        <p:par>
                          <p:cTn id="32" fill="hold">
                            <p:stCondLst>
                              <p:cond delay="3299"/>
                            </p:stCondLst>
                            <p:childTnLst>
                              <p:par>
                                <p:cTn id="33" presetID="47" presetClass="entr" presetSubtype="0" fill="hold" nodeType="after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500"/>
                                        <p:tgtEl>
                                          <p:spTgt spid="122"/>
                                        </p:tgtEl>
                                      </p:cBhvr>
                                    </p:animEffect>
                                    <p:anim calcmode="lin" valueType="num">
                                      <p:cBhvr>
                                        <p:cTn id="36" dur="500" fill="hold"/>
                                        <p:tgtEl>
                                          <p:spTgt spid="122"/>
                                        </p:tgtEl>
                                        <p:attrNameLst>
                                          <p:attrName>ppt_x</p:attrName>
                                        </p:attrNameLst>
                                      </p:cBhvr>
                                      <p:tavLst>
                                        <p:tav tm="0">
                                          <p:val>
                                            <p:strVal val="#ppt_x"/>
                                          </p:val>
                                        </p:tav>
                                        <p:tav tm="100000">
                                          <p:val>
                                            <p:strVal val="#ppt_x"/>
                                          </p:val>
                                        </p:tav>
                                      </p:tavLst>
                                    </p:anim>
                                    <p:anim calcmode="lin" valueType="num">
                                      <p:cBhvr>
                                        <p:cTn id="37" dur="500" fill="hold"/>
                                        <p:tgtEl>
                                          <p:spTgt spid="122"/>
                                        </p:tgtEl>
                                        <p:attrNameLst>
                                          <p:attrName>ppt_y</p:attrName>
                                        </p:attrNameLst>
                                      </p:cBhvr>
                                      <p:tavLst>
                                        <p:tav tm="0">
                                          <p:val>
                                            <p:strVal val="#ppt_y-.1"/>
                                          </p:val>
                                        </p:tav>
                                        <p:tav tm="100000">
                                          <p:val>
                                            <p:strVal val="#ppt_y"/>
                                          </p:val>
                                        </p:tav>
                                      </p:tavLst>
                                    </p:anim>
                                  </p:childTnLst>
                                </p:cTn>
                              </p:par>
                            </p:childTnLst>
                          </p:cTn>
                        </p:par>
                        <p:par>
                          <p:cTn id="38" fill="hold">
                            <p:stCondLst>
                              <p:cond delay="3799"/>
                            </p:stCondLst>
                            <p:childTnLst>
                              <p:par>
                                <p:cTn id="39" presetID="37" presetClass="entr" presetSubtype="0" fill="hold" grpId="0"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500"/>
                                        <p:tgtEl>
                                          <p:spTgt spid="149"/>
                                        </p:tgtEl>
                                      </p:cBhvr>
                                    </p:animEffect>
                                    <p:anim calcmode="lin" valueType="num">
                                      <p:cBhvr>
                                        <p:cTn id="42" dur="500" fill="hold"/>
                                        <p:tgtEl>
                                          <p:spTgt spid="149"/>
                                        </p:tgtEl>
                                        <p:attrNameLst>
                                          <p:attrName>ppt_x</p:attrName>
                                        </p:attrNameLst>
                                      </p:cBhvr>
                                      <p:tavLst>
                                        <p:tav tm="0">
                                          <p:val>
                                            <p:strVal val="#ppt_x"/>
                                          </p:val>
                                        </p:tav>
                                        <p:tav tm="100000">
                                          <p:val>
                                            <p:strVal val="#ppt_x"/>
                                          </p:val>
                                        </p:tav>
                                      </p:tavLst>
                                    </p:anim>
                                    <p:anim calcmode="lin" valueType="num">
                                      <p:cBhvr>
                                        <p:cTn id="43" dur="450" decel="100000" fill="hold"/>
                                        <p:tgtEl>
                                          <p:spTgt spid="149"/>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4312399"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一、课题简介     研究目标</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矩形 46"/>
          <p:cNvSpPr/>
          <p:nvPr/>
        </p:nvSpPr>
        <p:spPr>
          <a:xfrm>
            <a:off x="1995948" y="1576408"/>
            <a:ext cx="8308257" cy="3416320"/>
          </a:xfrm>
          <a:prstGeom prst="rect">
            <a:avLst/>
          </a:prstGeom>
        </p:spPr>
        <p:txBody>
          <a:bodyPr wrap="square">
            <a:spAutoFit/>
          </a:bodyPr>
          <a:lstStyle/>
          <a:p>
            <a:r>
              <a:rPr lang="en-US" altLang="zh-CN" sz="2400" b="1" dirty="0"/>
              <a:t>1.</a:t>
            </a:r>
            <a:r>
              <a:rPr lang="zh-CN" altLang="zh-CN" sz="2400" b="1" dirty="0"/>
              <a:t>通过研究，认识数学的应用价值，明确中职数学必须要有专业特色，区别于普通数学课程。</a:t>
            </a:r>
            <a:endParaRPr lang="en-US" altLang="zh-CN" sz="2400" b="1" dirty="0"/>
          </a:p>
          <a:p>
            <a:endParaRPr lang="zh-CN" altLang="zh-CN" sz="2400" b="1" dirty="0"/>
          </a:p>
          <a:p>
            <a:r>
              <a:rPr lang="en-US" altLang="zh-CN" sz="2400" b="1" dirty="0"/>
              <a:t>2.</a:t>
            </a:r>
            <a:r>
              <a:rPr lang="zh-CN" altLang="zh-CN" sz="2400" b="1" dirty="0"/>
              <a:t>通过研究，找到数学与电子技术应用专业的连接点，改善教学过程和内容，使中职数学教学不再与电子技术应用专业脱离，真正做到“适用、够用”。</a:t>
            </a:r>
            <a:endParaRPr lang="en-US" altLang="zh-CN" sz="2400" b="1" dirty="0"/>
          </a:p>
          <a:p>
            <a:endParaRPr lang="zh-CN" altLang="zh-CN" sz="2400" b="1" dirty="0"/>
          </a:p>
          <a:p>
            <a:r>
              <a:rPr lang="en-US" altLang="zh-CN" sz="2400" b="1" dirty="0"/>
              <a:t>3.</a:t>
            </a:r>
            <a:r>
              <a:rPr lang="zh-CN" altLang="zh-CN" sz="2400" b="1" dirty="0"/>
              <a:t>通过数学与专业课应用实践研究，帮助学生克服学习过程中的难点，提高学习积极性与主动性。</a:t>
            </a:r>
            <a:endParaRPr lang="zh-CN" altLang="zh-CN" sz="2400" b="1" dirty="0"/>
          </a:p>
        </p:txBody>
      </p:sp>
    </p:spTree>
  </p:cSld>
  <p:clrMapOvr>
    <a:masterClrMapping/>
  </p:clrMapOvr>
  <p:transition spd="slow" advClick="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4312399"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一、课题简介     研究目标</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0" name="组合 79"/>
          <p:cNvGrpSpPr/>
          <p:nvPr/>
        </p:nvGrpSpPr>
        <p:grpSpPr>
          <a:xfrm>
            <a:off x="4387624" y="2065338"/>
            <a:ext cx="1657350" cy="2332037"/>
            <a:chOff x="4402138" y="2065338"/>
            <a:chExt cx="1657350" cy="2332037"/>
          </a:xfrm>
        </p:grpSpPr>
        <p:sp>
          <p:nvSpPr>
            <p:cNvPr id="8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2"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83" name="组合 82"/>
          <p:cNvGrpSpPr/>
          <p:nvPr/>
        </p:nvGrpSpPr>
        <p:grpSpPr>
          <a:xfrm>
            <a:off x="5429024" y="2051050"/>
            <a:ext cx="2332037" cy="1655763"/>
            <a:chOff x="5443538" y="2051050"/>
            <a:chExt cx="2332037" cy="1655763"/>
          </a:xfrm>
        </p:grpSpPr>
        <p:sp>
          <p:nvSpPr>
            <p:cNvPr id="84"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86" name="组合 85"/>
          <p:cNvGrpSpPr/>
          <p:nvPr/>
        </p:nvGrpSpPr>
        <p:grpSpPr>
          <a:xfrm>
            <a:off x="6117999" y="3089275"/>
            <a:ext cx="1657350" cy="2333625"/>
            <a:chOff x="6132513" y="3089275"/>
            <a:chExt cx="1657350" cy="2333625"/>
          </a:xfrm>
        </p:grpSpPr>
        <p:sp>
          <p:nvSpPr>
            <p:cNvPr id="87"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8"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89" name="组合 88"/>
          <p:cNvGrpSpPr/>
          <p:nvPr/>
        </p:nvGrpSpPr>
        <p:grpSpPr>
          <a:xfrm>
            <a:off x="4403499" y="3781425"/>
            <a:ext cx="2333625" cy="1655763"/>
            <a:chOff x="4418013" y="3781425"/>
            <a:chExt cx="2333625" cy="1655763"/>
          </a:xfrm>
        </p:grpSpPr>
        <p:sp>
          <p:nvSpPr>
            <p:cNvPr id="9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4"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95" name="文本框 94"/>
          <p:cNvSpPr txBox="1"/>
          <p:nvPr/>
        </p:nvSpPr>
        <p:spPr>
          <a:xfrm>
            <a:off x="1168061" y="1987817"/>
            <a:ext cx="2941751" cy="1015663"/>
          </a:xfrm>
          <a:prstGeom prst="rect">
            <a:avLst/>
          </a:prstGeom>
          <a:noFill/>
        </p:spPr>
        <p:txBody>
          <a:bodyPr wrap="square" lIns="0" rIns="0" rtlCol="0">
            <a:spAutoFit/>
          </a:bodyPr>
          <a:lstStyle/>
          <a:p>
            <a:r>
              <a:rPr lang="zh-CN" altLang="zh-CN" sz="2000" b="1" dirty="0">
                <a:solidFill>
                  <a:srgbClr val="272049"/>
                </a:solidFill>
                <a:latin typeface="微软雅黑" panose="020B0503020204020204" pitchFamily="34" charset="-122"/>
                <a:ea typeface="微软雅黑" panose="020B0503020204020204" pitchFamily="34" charset="-122"/>
              </a:rPr>
              <a:t>电子技术应用专业数学教学为专业课服务的现状研究</a:t>
            </a:r>
            <a:endParaRPr lang="zh-CN" altLang="zh-CN" sz="2000" b="1" dirty="0">
              <a:solidFill>
                <a:srgbClr val="272049"/>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328497" y="1987817"/>
            <a:ext cx="2821285" cy="707886"/>
          </a:xfrm>
          <a:prstGeom prst="rect">
            <a:avLst/>
          </a:prstGeom>
          <a:noFill/>
        </p:spPr>
        <p:txBody>
          <a:bodyPr wrap="none" lIns="0" rIns="0" rtlCol="0">
            <a:spAutoFit/>
          </a:bodyPr>
          <a:lstStyle/>
          <a:p>
            <a:r>
              <a:rPr lang="zh-CN" altLang="zh-CN" sz="2000" b="1" dirty="0">
                <a:solidFill>
                  <a:srgbClr val="272049"/>
                </a:solidFill>
                <a:latin typeface="微软雅黑" panose="020B0503020204020204" pitchFamily="34" charset="-122"/>
                <a:ea typeface="微软雅黑" panose="020B0503020204020204" pitchFamily="34" charset="-122"/>
              </a:rPr>
              <a:t>电子技术应用专业数学课</a:t>
            </a:r>
            <a:endParaRPr lang="en-US" altLang="zh-CN" sz="2000" b="1" dirty="0">
              <a:solidFill>
                <a:srgbClr val="272049"/>
              </a:solidFill>
              <a:latin typeface="微软雅黑" panose="020B0503020204020204" pitchFamily="34" charset="-122"/>
              <a:ea typeface="微软雅黑" panose="020B0503020204020204" pitchFamily="34" charset="-122"/>
            </a:endParaRPr>
          </a:p>
          <a:p>
            <a:r>
              <a:rPr lang="zh-CN" altLang="zh-CN" sz="2000" b="1" dirty="0">
                <a:solidFill>
                  <a:srgbClr val="272049"/>
                </a:solidFill>
                <a:latin typeface="微软雅黑" panose="020B0503020204020204" pitchFamily="34" charset="-122"/>
                <a:ea typeface="微软雅黑" panose="020B0503020204020204" pitchFamily="34" charset="-122"/>
              </a:rPr>
              <a:t>存在的教学问题研究</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469630" y="4465608"/>
            <a:ext cx="2564805" cy="1015663"/>
          </a:xfrm>
          <a:prstGeom prst="rect">
            <a:avLst/>
          </a:prstGeom>
          <a:noFill/>
        </p:spPr>
        <p:txBody>
          <a:bodyPr wrap="none" lIns="0" rIns="0" rtlCol="0">
            <a:spAutoFit/>
          </a:bodyPr>
          <a:lstStyle/>
          <a:p>
            <a:pPr algn="r"/>
            <a:r>
              <a:rPr lang="zh-CN" altLang="zh-CN" sz="2000" b="1" dirty="0">
                <a:solidFill>
                  <a:srgbClr val="272049"/>
                </a:solidFill>
                <a:latin typeface="微软雅黑" panose="020B0503020204020204" pitchFamily="34" charset="-122"/>
                <a:ea typeface="微软雅黑" panose="020B0503020204020204" pitchFamily="34" charset="-122"/>
              </a:rPr>
              <a:t>研究编写符合我校电子</a:t>
            </a:r>
            <a:endParaRPr lang="en-US" altLang="zh-CN" sz="2000" b="1" dirty="0">
              <a:solidFill>
                <a:srgbClr val="272049"/>
              </a:solidFill>
              <a:latin typeface="微软雅黑" panose="020B0503020204020204" pitchFamily="34" charset="-122"/>
              <a:ea typeface="微软雅黑" panose="020B0503020204020204" pitchFamily="34" charset="-122"/>
            </a:endParaRPr>
          </a:p>
          <a:p>
            <a:pPr algn="r"/>
            <a:r>
              <a:rPr lang="zh-CN" altLang="zh-CN" sz="2000" b="1" dirty="0">
                <a:solidFill>
                  <a:srgbClr val="272049"/>
                </a:solidFill>
                <a:latin typeface="微软雅黑" panose="020B0503020204020204" pitchFamily="34" charset="-122"/>
                <a:ea typeface="微软雅黑" panose="020B0503020204020204" pitchFamily="34" charset="-122"/>
              </a:rPr>
              <a:t>技术应用专业的数学教</a:t>
            </a:r>
            <a:endParaRPr lang="en-US" altLang="zh-CN" sz="2000" b="1" dirty="0">
              <a:solidFill>
                <a:srgbClr val="272049"/>
              </a:solidFill>
              <a:latin typeface="微软雅黑" panose="020B0503020204020204" pitchFamily="34" charset="-122"/>
              <a:ea typeface="微软雅黑" panose="020B0503020204020204" pitchFamily="34" charset="-122"/>
            </a:endParaRPr>
          </a:p>
          <a:p>
            <a:r>
              <a:rPr lang="zh-CN" altLang="zh-CN" sz="2000" b="1" dirty="0">
                <a:solidFill>
                  <a:srgbClr val="272049"/>
                </a:solidFill>
                <a:latin typeface="微软雅黑" panose="020B0503020204020204" pitchFamily="34" charset="-122"/>
                <a:ea typeface="微软雅黑" panose="020B0503020204020204" pitchFamily="34" charset="-122"/>
              </a:rPr>
              <a:t>学校本教材</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8335687" y="4609306"/>
            <a:ext cx="2308324" cy="707886"/>
          </a:xfrm>
          <a:prstGeom prst="rect">
            <a:avLst/>
          </a:prstGeom>
          <a:noFill/>
        </p:spPr>
        <p:txBody>
          <a:bodyPr wrap="none" lIns="0" rIns="0" rtlCol="0">
            <a:spAutoFit/>
          </a:bodyPr>
          <a:lstStyle/>
          <a:p>
            <a:r>
              <a:rPr lang="zh-CN" altLang="zh-CN" sz="2000" b="1" dirty="0">
                <a:solidFill>
                  <a:srgbClr val="272049"/>
                </a:solidFill>
                <a:latin typeface="微软雅黑" panose="020B0503020204020204" pitchFamily="34" charset="-122"/>
                <a:ea typeface="微软雅黑" panose="020B0503020204020204" pitchFamily="34" charset="-122"/>
              </a:rPr>
              <a:t>数学教学与电子技术</a:t>
            </a:r>
            <a:endParaRPr lang="en-US" altLang="zh-CN" sz="2000" b="1" dirty="0">
              <a:solidFill>
                <a:srgbClr val="272049"/>
              </a:solidFill>
              <a:latin typeface="微软雅黑" panose="020B0503020204020204" pitchFamily="34" charset="-122"/>
              <a:ea typeface="微软雅黑" panose="020B0503020204020204" pitchFamily="34" charset="-122"/>
            </a:endParaRPr>
          </a:p>
          <a:p>
            <a:r>
              <a:rPr lang="zh-CN" altLang="zh-CN" sz="2000" b="1" dirty="0">
                <a:solidFill>
                  <a:srgbClr val="272049"/>
                </a:solidFill>
                <a:latin typeface="微软雅黑" panose="020B0503020204020204" pitchFamily="34" charset="-122"/>
                <a:ea typeface="微软雅黑" panose="020B0503020204020204" pitchFamily="34" charset="-122"/>
              </a:rPr>
              <a:t>应用专业结合的研究</a:t>
            </a:r>
            <a:endParaRPr lang="zh-CN" altLang="zh-CN"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ll dir="l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700"/>
                                </p:stCondLst>
                                <p:childTnLst>
                                  <p:par>
                                    <p:cTn id="17" presetID="23" presetClass="entr" presetSubtype="528"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 calcmode="lin" valueType="num">
                                          <p:cBhvr>
                                            <p:cTn id="21" dur="500" fill="hold"/>
                                            <p:tgtEl>
                                              <p:spTgt spid="80"/>
                                            </p:tgtEl>
                                            <p:attrNameLst>
                                              <p:attrName>ppt_x</p:attrName>
                                            </p:attrNameLst>
                                          </p:cBhvr>
                                          <p:tavLst>
                                            <p:tav tm="0">
                                              <p:val>
                                                <p:fltVal val="0.5"/>
                                              </p:val>
                                            </p:tav>
                                            <p:tav tm="100000">
                                              <p:val>
                                                <p:strVal val="#ppt_x"/>
                                              </p:val>
                                            </p:tav>
                                          </p:tavLst>
                                        </p:anim>
                                        <p:anim calcmode="lin" valueType="num">
                                          <p:cBhvr>
                                            <p:cTn id="22" dur="500" fill="hold"/>
                                            <p:tgtEl>
                                              <p:spTgt spid="80"/>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 calcmode="lin" valueType="num">
                                          <p:cBhvr>
                                            <p:cTn id="27" dur="500" fill="hold"/>
                                            <p:tgtEl>
                                              <p:spTgt spid="80"/>
                                            </p:tgtEl>
                                            <p:attrNameLst>
                                              <p:attrName>style.rotation</p:attrName>
                                            </p:attrNameLst>
                                          </p:cBhvr>
                                          <p:tavLst>
                                            <p:tav tm="0">
                                              <p:val>
                                                <p:fltVal val="360"/>
                                              </p:val>
                                            </p:tav>
                                            <p:tav tm="100000">
                                              <p:val>
                                                <p:fltVal val="0"/>
                                              </p:val>
                                            </p:tav>
                                          </p:tavLst>
                                        </p:anim>
                                        <p:animEffect transition="in" filter="fade">
                                          <p:cBhvr>
                                            <p:cTn id="28" dur="500"/>
                                            <p:tgtEl>
                                              <p:spTgt spid="80"/>
                                            </p:tgtEl>
                                          </p:cBhvr>
                                        </p:animEffect>
                                      </p:childTnLst>
                                    </p:cTn>
                                  </p:par>
                                  <p:par>
                                    <p:cTn id="29" presetID="23" presetClass="entr" presetSubtype="528" fill="hold" nodeType="withEffect">
                                      <p:stCondLst>
                                        <p:cond delay="25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 calcmode="lin" valueType="num">
                                          <p:cBhvr>
                                            <p:cTn id="33" dur="500" fill="hold"/>
                                            <p:tgtEl>
                                              <p:spTgt spid="83"/>
                                            </p:tgtEl>
                                            <p:attrNameLst>
                                              <p:attrName>ppt_x</p:attrName>
                                            </p:attrNameLst>
                                          </p:cBhvr>
                                          <p:tavLst>
                                            <p:tav tm="0">
                                              <p:val>
                                                <p:fltVal val="0.5"/>
                                              </p:val>
                                            </p:tav>
                                            <p:tav tm="100000">
                                              <p:val>
                                                <p:strVal val="#ppt_x"/>
                                              </p:val>
                                            </p:tav>
                                          </p:tavLst>
                                        </p:anim>
                                        <p:anim calcmode="lin" valueType="num">
                                          <p:cBhvr>
                                            <p:cTn id="34" dur="500" fill="hold"/>
                                            <p:tgtEl>
                                              <p:spTgt spid="83"/>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 calcmode="lin" valueType="num">
                                          <p:cBhvr>
                                            <p:cTn id="39" dur="500" fill="hold"/>
                                            <p:tgtEl>
                                              <p:spTgt spid="83"/>
                                            </p:tgtEl>
                                            <p:attrNameLst>
                                              <p:attrName>style.rotation</p:attrName>
                                            </p:attrNameLst>
                                          </p:cBhvr>
                                          <p:tavLst>
                                            <p:tav tm="0">
                                              <p:val>
                                                <p:fltVal val="360"/>
                                              </p:val>
                                            </p:tav>
                                            <p:tav tm="100000">
                                              <p:val>
                                                <p:fltVal val="0"/>
                                              </p:val>
                                            </p:tav>
                                          </p:tavLst>
                                        </p:anim>
                                        <p:animEffect transition="in" filter="fade">
                                          <p:cBhvr>
                                            <p:cTn id="40" dur="500"/>
                                            <p:tgtEl>
                                              <p:spTgt spid="83"/>
                                            </p:tgtEl>
                                          </p:cBhvr>
                                        </p:animEffect>
                                      </p:childTnLst>
                                    </p:cTn>
                                  </p:par>
                                  <p:par>
                                    <p:cTn id="41" presetID="23" presetClass="entr" presetSubtype="528" fill="hold" nodeType="withEffect">
                                      <p:stCondLst>
                                        <p:cond delay="50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 calcmode="lin" valueType="num">
                                          <p:cBhvr>
                                            <p:cTn id="45" dur="500" fill="hold"/>
                                            <p:tgtEl>
                                              <p:spTgt spid="86"/>
                                            </p:tgtEl>
                                            <p:attrNameLst>
                                              <p:attrName>ppt_x</p:attrName>
                                            </p:attrNameLst>
                                          </p:cBhvr>
                                          <p:tavLst>
                                            <p:tav tm="0">
                                              <p:val>
                                                <p:fltVal val="0.5"/>
                                              </p:val>
                                            </p:tav>
                                            <p:tav tm="100000">
                                              <p:val>
                                                <p:strVal val="#ppt_x"/>
                                              </p:val>
                                            </p:tav>
                                          </p:tavLst>
                                        </p:anim>
                                        <p:anim calcmode="lin" valueType="num">
                                          <p:cBhvr>
                                            <p:cTn id="46" dur="500" fill="hold"/>
                                            <p:tgtEl>
                                              <p:spTgt spid="86"/>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86"/>
                                            </p:tgtEl>
                                            <p:attrNameLst>
                                              <p:attrName>style.visibility</p:attrName>
                                            </p:attrNameLst>
                                          </p:cBhvr>
                                          <p:to>
                                            <p:strVal val="visible"/>
                                          </p:to>
                                        </p:set>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fltVal val="0"/>
                                              </p:val>
                                            </p:tav>
                                            <p:tav tm="100000">
                                              <p:val>
                                                <p:strVal val="#ppt_h"/>
                                              </p:val>
                                            </p:tav>
                                          </p:tavLst>
                                        </p:anim>
                                        <p:anim calcmode="lin" valueType="num">
                                          <p:cBhvr>
                                            <p:cTn id="51" dur="500" fill="hold"/>
                                            <p:tgtEl>
                                              <p:spTgt spid="86"/>
                                            </p:tgtEl>
                                            <p:attrNameLst>
                                              <p:attrName>style.rotation</p:attrName>
                                            </p:attrNameLst>
                                          </p:cBhvr>
                                          <p:tavLst>
                                            <p:tav tm="0">
                                              <p:val>
                                                <p:fltVal val="360"/>
                                              </p:val>
                                            </p:tav>
                                            <p:tav tm="100000">
                                              <p:val>
                                                <p:fltVal val="0"/>
                                              </p:val>
                                            </p:tav>
                                          </p:tavLst>
                                        </p:anim>
                                        <p:animEffect transition="in" filter="fade">
                                          <p:cBhvr>
                                            <p:cTn id="52" dur="500"/>
                                            <p:tgtEl>
                                              <p:spTgt spid="86"/>
                                            </p:tgtEl>
                                          </p:cBhvr>
                                        </p:animEffect>
                                      </p:childTnLst>
                                    </p:cTn>
                                  </p:par>
                                  <p:par>
                                    <p:cTn id="53" presetID="23" presetClass="entr" presetSubtype="528" fill="hold" nodeType="withEffect">
                                      <p:stCondLst>
                                        <p:cond delay="75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 calcmode="lin" valueType="num">
                                          <p:cBhvr>
                                            <p:cTn id="57" dur="500" fill="hold"/>
                                            <p:tgtEl>
                                              <p:spTgt spid="89"/>
                                            </p:tgtEl>
                                            <p:attrNameLst>
                                              <p:attrName>ppt_x</p:attrName>
                                            </p:attrNameLst>
                                          </p:cBhvr>
                                          <p:tavLst>
                                            <p:tav tm="0">
                                              <p:val>
                                                <p:fltVal val="0.5"/>
                                              </p:val>
                                            </p:tav>
                                            <p:tav tm="100000">
                                              <p:val>
                                                <p:strVal val="#ppt_x"/>
                                              </p:val>
                                            </p:tav>
                                          </p:tavLst>
                                        </p:anim>
                                        <p:anim calcmode="lin" valueType="num">
                                          <p:cBhvr>
                                            <p:cTn id="58" dur="500" fill="hold"/>
                                            <p:tgtEl>
                                              <p:spTgt spid="8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89"/>
                                            </p:tgtEl>
                                            <p:attrNameLst>
                                              <p:attrName>style.visibility</p:attrName>
                                            </p:attrNameLst>
                                          </p:cBhvr>
                                          <p:to>
                                            <p:strVal val="visible"/>
                                          </p:to>
                                        </p:set>
                                        <p:anim calcmode="lin" valueType="num">
                                          <p:cBhvr>
                                            <p:cTn id="61" dur="500" fill="hold"/>
                                            <p:tgtEl>
                                              <p:spTgt spid="89"/>
                                            </p:tgtEl>
                                            <p:attrNameLst>
                                              <p:attrName>ppt_w</p:attrName>
                                            </p:attrNameLst>
                                          </p:cBhvr>
                                          <p:tavLst>
                                            <p:tav tm="0">
                                              <p:val>
                                                <p:fltVal val="0"/>
                                              </p:val>
                                            </p:tav>
                                            <p:tav tm="100000">
                                              <p:val>
                                                <p:strVal val="#ppt_w"/>
                                              </p:val>
                                            </p:tav>
                                          </p:tavLst>
                                        </p:anim>
                                        <p:anim calcmode="lin" valueType="num">
                                          <p:cBhvr>
                                            <p:cTn id="62" dur="500" fill="hold"/>
                                            <p:tgtEl>
                                              <p:spTgt spid="89"/>
                                            </p:tgtEl>
                                            <p:attrNameLst>
                                              <p:attrName>ppt_h</p:attrName>
                                            </p:attrNameLst>
                                          </p:cBhvr>
                                          <p:tavLst>
                                            <p:tav tm="0">
                                              <p:val>
                                                <p:fltVal val="0"/>
                                              </p:val>
                                            </p:tav>
                                            <p:tav tm="100000">
                                              <p:val>
                                                <p:strVal val="#ppt_h"/>
                                              </p:val>
                                            </p:tav>
                                          </p:tavLst>
                                        </p:anim>
                                        <p:anim calcmode="lin" valueType="num">
                                          <p:cBhvr>
                                            <p:cTn id="63" dur="500" fill="hold"/>
                                            <p:tgtEl>
                                              <p:spTgt spid="89"/>
                                            </p:tgtEl>
                                            <p:attrNameLst>
                                              <p:attrName>style.rotation</p:attrName>
                                            </p:attrNameLst>
                                          </p:cBhvr>
                                          <p:tavLst>
                                            <p:tav tm="0">
                                              <p:val>
                                                <p:fltVal val="360"/>
                                              </p:val>
                                            </p:tav>
                                            <p:tav tm="100000">
                                              <p:val>
                                                <p:fltVal val="0"/>
                                              </p:val>
                                            </p:tav>
                                          </p:tavLst>
                                        </p:anim>
                                        <p:animEffect transition="in" filter="fade">
                                          <p:cBhvr>
                                            <p:cTn id="64" dur="500"/>
                                            <p:tgtEl>
                                              <p:spTgt spid="89"/>
                                            </p:tgtEl>
                                          </p:cBhvr>
                                        </p:animEffect>
                                      </p:childTnLst>
                                    </p:cTn>
                                  </p:par>
                                  <p:par>
                                    <p:cTn id="65" presetID="2" presetClass="entr" presetSubtype="8" accel="26600" fill="hold" grpId="0" nodeType="withEffect" p14:presetBounceEnd="26000">
                                      <p:stCondLst>
                                        <p:cond delay="100"/>
                                      </p:stCondLst>
                                      <p:childTnLst>
                                        <p:set>
                                          <p:cBhvr>
                                            <p:cTn id="66" dur="1" fill="hold">
                                              <p:stCondLst>
                                                <p:cond delay="0"/>
                                              </p:stCondLst>
                                            </p:cTn>
                                            <p:tgtEl>
                                              <p:spTgt spid="95"/>
                                            </p:tgtEl>
                                            <p:attrNameLst>
                                              <p:attrName>style.visibility</p:attrName>
                                            </p:attrNameLst>
                                          </p:cBhvr>
                                          <p:to>
                                            <p:strVal val="visible"/>
                                          </p:to>
                                        </p:set>
                                        <p:anim calcmode="lin" valueType="num" p14:bounceEnd="26000">
                                          <p:cBhvr additive="base">
                                            <p:cTn id="67"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68" dur="400" fill="hold"/>
                                            <p:tgtEl>
                                              <p:spTgt spid="95"/>
                                            </p:tgtEl>
                                            <p:attrNameLst>
                                              <p:attrName>ppt_y</p:attrName>
                                            </p:attrNameLst>
                                          </p:cBhvr>
                                          <p:tavLst>
                                            <p:tav tm="0">
                                              <p:val>
                                                <p:strVal val="#ppt_y"/>
                                              </p:val>
                                            </p:tav>
                                            <p:tav tm="100000">
                                              <p:val>
                                                <p:strVal val="#ppt_y"/>
                                              </p:val>
                                            </p:tav>
                                          </p:tavLst>
                                        </p:anim>
                                      </p:childTnLst>
                                    </p:cTn>
                                  </p:par>
                                </p:childTnLst>
                              </p:cTn>
                            </p:par>
                            <p:par>
                              <p:cTn id="69" fill="hold">
                                <p:stCondLst>
                                  <p:cond delay="2200"/>
                                </p:stCondLst>
                                <p:childTnLst>
                                  <p:par>
                                    <p:cTn id="70" presetID="2" presetClass="entr" presetSubtype="2" accel="26600" fill="hold" grpId="0" nodeType="afterEffect" p14:presetBounceEnd="26000">
                                      <p:stCondLst>
                                        <p:cond delay="0"/>
                                      </p:stCondLst>
                                      <p:childTnLst>
                                        <p:set>
                                          <p:cBhvr>
                                            <p:cTn id="71" dur="1" fill="hold">
                                              <p:stCondLst>
                                                <p:cond delay="0"/>
                                              </p:stCondLst>
                                            </p:cTn>
                                            <p:tgtEl>
                                              <p:spTgt spid="98"/>
                                            </p:tgtEl>
                                            <p:attrNameLst>
                                              <p:attrName>style.visibility</p:attrName>
                                            </p:attrNameLst>
                                          </p:cBhvr>
                                          <p:to>
                                            <p:strVal val="visible"/>
                                          </p:to>
                                        </p:set>
                                        <p:anim calcmode="lin" valueType="num" p14:bounceEnd="26000">
                                          <p:cBhvr additive="base">
                                            <p:cTn id="72" dur="400" fill="hold"/>
                                            <p:tgtEl>
                                              <p:spTgt spid="98"/>
                                            </p:tgtEl>
                                            <p:attrNameLst>
                                              <p:attrName>ppt_x</p:attrName>
                                            </p:attrNameLst>
                                          </p:cBhvr>
                                          <p:tavLst>
                                            <p:tav tm="0">
                                              <p:val>
                                                <p:strVal val="1+#ppt_w/2"/>
                                              </p:val>
                                            </p:tav>
                                            <p:tav tm="100000">
                                              <p:val>
                                                <p:strVal val="#ppt_x"/>
                                              </p:val>
                                            </p:tav>
                                          </p:tavLst>
                                        </p:anim>
                                        <p:anim calcmode="lin" valueType="num" p14:bounceEnd="26000">
                                          <p:cBhvr additive="base">
                                            <p:cTn id="73" dur="400" fill="hold"/>
                                            <p:tgtEl>
                                              <p:spTgt spid="98"/>
                                            </p:tgtEl>
                                            <p:attrNameLst>
                                              <p:attrName>ppt_y</p:attrName>
                                            </p:attrNameLst>
                                          </p:cBhvr>
                                          <p:tavLst>
                                            <p:tav tm="0">
                                              <p:val>
                                                <p:strVal val="#ppt_y"/>
                                              </p:val>
                                            </p:tav>
                                            <p:tav tm="100000">
                                              <p:val>
                                                <p:strVal val="#ppt_y"/>
                                              </p:val>
                                            </p:tav>
                                          </p:tavLst>
                                        </p:anim>
                                      </p:childTnLst>
                                    </p:cTn>
                                  </p:par>
                                </p:childTnLst>
                              </p:cTn>
                            </p:par>
                            <p:par>
                              <p:cTn id="74" fill="hold">
                                <p:stCondLst>
                                  <p:cond delay="2700"/>
                                </p:stCondLst>
                                <p:childTnLst>
                                  <p:par>
                                    <p:cTn id="75" presetID="2" presetClass="entr" presetSubtype="8" accel="26600" fill="hold" grpId="0" nodeType="afterEffect" p14:presetBounceEnd="26000">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14:bounceEnd="26000">
                                          <p:cBhvr additive="base">
                                            <p:cTn id="77"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78" dur="400" fill="hold"/>
                                            <p:tgtEl>
                                              <p:spTgt spid="100"/>
                                            </p:tgtEl>
                                            <p:attrNameLst>
                                              <p:attrName>ppt_y</p:attrName>
                                            </p:attrNameLst>
                                          </p:cBhvr>
                                          <p:tavLst>
                                            <p:tav tm="0">
                                              <p:val>
                                                <p:strVal val="#ppt_y"/>
                                              </p:val>
                                            </p:tav>
                                            <p:tav tm="100000">
                                              <p:val>
                                                <p:strVal val="#ppt_y"/>
                                              </p:val>
                                            </p:tav>
                                          </p:tavLst>
                                        </p:anim>
                                      </p:childTnLst>
                                    </p:cTn>
                                  </p:par>
                                </p:childTnLst>
                              </p:cTn>
                            </p:par>
                            <p:par>
                              <p:cTn id="79" fill="hold">
                                <p:stCondLst>
                                  <p:cond delay="3200"/>
                                </p:stCondLst>
                                <p:childTnLst>
                                  <p:par>
                                    <p:cTn id="80" presetID="2" presetClass="entr" presetSubtype="2" accel="26600" fill="hold" grpId="0" nodeType="afterEffect" p14:presetBounceEnd="26000">
                                      <p:stCondLst>
                                        <p:cond delay="0"/>
                                      </p:stCondLst>
                                      <p:childTnLst>
                                        <p:set>
                                          <p:cBhvr>
                                            <p:cTn id="81" dur="1" fill="hold">
                                              <p:stCondLst>
                                                <p:cond delay="0"/>
                                              </p:stCondLst>
                                            </p:cTn>
                                            <p:tgtEl>
                                              <p:spTgt spid="131"/>
                                            </p:tgtEl>
                                            <p:attrNameLst>
                                              <p:attrName>style.visibility</p:attrName>
                                            </p:attrNameLst>
                                          </p:cBhvr>
                                          <p:to>
                                            <p:strVal val="visible"/>
                                          </p:to>
                                        </p:set>
                                        <p:anim calcmode="lin" valueType="num" p14:bounceEnd="26000">
                                          <p:cBhvr additive="base">
                                            <p:cTn id="82" dur="400" fill="hold"/>
                                            <p:tgtEl>
                                              <p:spTgt spid="131"/>
                                            </p:tgtEl>
                                            <p:attrNameLst>
                                              <p:attrName>ppt_x</p:attrName>
                                            </p:attrNameLst>
                                          </p:cBhvr>
                                          <p:tavLst>
                                            <p:tav tm="0">
                                              <p:val>
                                                <p:strVal val="1+#ppt_w/2"/>
                                              </p:val>
                                            </p:tav>
                                            <p:tav tm="100000">
                                              <p:val>
                                                <p:strVal val="#ppt_x"/>
                                              </p:val>
                                            </p:tav>
                                          </p:tavLst>
                                        </p:anim>
                                        <p:anim calcmode="lin" valueType="num" p14:bounceEnd="26000">
                                          <p:cBhvr additive="base">
                                            <p:cTn id="83" dur="4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5" grpId="0"/>
          <p:bldP spid="98" grpId="0"/>
          <p:bldP spid="100" grpId="0"/>
          <p:bldP spid="1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700"/>
                                </p:stCondLst>
                                <p:childTnLst>
                                  <p:par>
                                    <p:cTn id="17" presetID="23" presetClass="entr" presetSubtype="528"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 calcmode="lin" valueType="num">
                                          <p:cBhvr>
                                            <p:cTn id="21" dur="500" fill="hold"/>
                                            <p:tgtEl>
                                              <p:spTgt spid="80"/>
                                            </p:tgtEl>
                                            <p:attrNameLst>
                                              <p:attrName>ppt_x</p:attrName>
                                            </p:attrNameLst>
                                          </p:cBhvr>
                                          <p:tavLst>
                                            <p:tav tm="0">
                                              <p:val>
                                                <p:fltVal val="0.5"/>
                                              </p:val>
                                            </p:tav>
                                            <p:tav tm="100000">
                                              <p:val>
                                                <p:strVal val="#ppt_x"/>
                                              </p:val>
                                            </p:tav>
                                          </p:tavLst>
                                        </p:anim>
                                        <p:anim calcmode="lin" valueType="num">
                                          <p:cBhvr>
                                            <p:cTn id="22" dur="500" fill="hold"/>
                                            <p:tgtEl>
                                              <p:spTgt spid="80"/>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 calcmode="lin" valueType="num">
                                          <p:cBhvr>
                                            <p:cTn id="27" dur="500" fill="hold"/>
                                            <p:tgtEl>
                                              <p:spTgt spid="80"/>
                                            </p:tgtEl>
                                            <p:attrNameLst>
                                              <p:attrName>style.rotation</p:attrName>
                                            </p:attrNameLst>
                                          </p:cBhvr>
                                          <p:tavLst>
                                            <p:tav tm="0">
                                              <p:val>
                                                <p:fltVal val="360"/>
                                              </p:val>
                                            </p:tav>
                                            <p:tav tm="100000">
                                              <p:val>
                                                <p:fltVal val="0"/>
                                              </p:val>
                                            </p:tav>
                                          </p:tavLst>
                                        </p:anim>
                                        <p:animEffect transition="in" filter="fade">
                                          <p:cBhvr>
                                            <p:cTn id="28" dur="500"/>
                                            <p:tgtEl>
                                              <p:spTgt spid="80"/>
                                            </p:tgtEl>
                                          </p:cBhvr>
                                        </p:animEffect>
                                      </p:childTnLst>
                                    </p:cTn>
                                  </p:par>
                                  <p:par>
                                    <p:cTn id="29" presetID="23" presetClass="entr" presetSubtype="528" fill="hold" nodeType="withEffect">
                                      <p:stCondLst>
                                        <p:cond delay="25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 calcmode="lin" valueType="num">
                                          <p:cBhvr>
                                            <p:cTn id="33" dur="500" fill="hold"/>
                                            <p:tgtEl>
                                              <p:spTgt spid="83"/>
                                            </p:tgtEl>
                                            <p:attrNameLst>
                                              <p:attrName>ppt_x</p:attrName>
                                            </p:attrNameLst>
                                          </p:cBhvr>
                                          <p:tavLst>
                                            <p:tav tm="0">
                                              <p:val>
                                                <p:fltVal val="0.5"/>
                                              </p:val>
                                            </p:tav>
                                            <p:tav tm="100000">
                                              <p:val>
                                                <p:strVal val="#ppt_x"/>
                                              </p:val>
                                            </p:tav>
                                          </p:tavLst>
                                        </p:anim>
                                        <p:anim calcmode="lin" valueType="num">
                                          <p:cBhvr>
                                            <p:cTn id="34" dur="500" fill="hold"/>
                                            <p:tgtEl>
                                              <p:spTgt spid="83"/>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 calcmode="lin" valueType="num">
                                          <p:cBhvr>
                                            <p:cTn id="39" dur="500" fill="hold"/>
                                            <p:tgtEl>
                                              <p:spTgt spid="83"/>
                                            </p:tgtEl>
                                            <p:attrNameLst>
                                              <p:attrName>style.rotation</p:attrName>
                                            </p:attrNameLst>
                                          </p:cBhvr>
                                          <p:tavLst>
                                            <p:tav tm="0">
                                              <p:val>
                                                <p:fltVal val="360"/>
                                              </p:val>
                                            </p:tav>
                                            <p:tav tm="100000">
                                              <p:val>
                                                <p:fltVal val="0"/>
                                              </p:val>
                                            </p:tav>
                                          </p:tavLst>
                                        </p:anim>
                                        <p:animEffect transition="in" filter="fade">
                                          <p:cBhvr>
                                            <p:cTn id="40" dur="500"/>
                                            <p:tgtEl>
                                              <p:spTgt spid="83"/>
                                            </p:tgtEl>
                                          </p:cBhvr>
                                        </p:animEffect>
                                      </p:childTnLst>
                                    </p:cTn>
                                  </p:par>
                                  <p:par>
                                    <p:cTn id="41" presetID="23" presetClass="entr" presetSubtype="528" fill="hold" nodeType="withEffect">
                                      <p:stCondLst>
                                        <p:cond delay="50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 calcmode="lin" valueType="num">
                                          <p:cBhvr>
                                            <p:cTn id="45" dur="500" fill="hold"/>
                                            <p:tgtEl>
                                              <p:spTgt spid="86"/>
                                            </p:tgtEl>
                                            <p:attrNameLst>
                                              <p:attrName>ppt_x</p:attrName>
                                            </p:attrNameLst>
                                          </p:cBhvr>
                                          <p:tavLst>
                                            <p:tav tm="0">
                                              <p:val>
                                                <p:fltVal val="0.5"/>
                                              </p:val>
                                            </p:tav>
                                            <p:tav tm="100000">
                                              <p:val>
                                                <p:strVal val="#ppt_x"/>
                                              </p:val>
                                            </p:tav>
                                          </p:tavLst>
                                        </p:anim>
                                        <p:anim calcmode="lin" valueType="num">
                                          <p:cBhvr>
                                            <p:cTn id="46" dur="500" fill="hold"/>
                                            <p:tgtEl>
                                              <p:spTgt spid="86"/>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86"/>
                                            </p:tgtEl>
                                            <p:attrNameLst>
                                              <p:attrName>style.visibility</p:attrName>
                                            </p:attrNameLst>
                                          </p:cBhvr>
                                          <p:to>
                                            <p:strVal val="visible"/>
                                          </p:to>
                                        </p:set>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fltVal val="0"/>
                                              </p:val>
                                            </p:tav>
                                            <p:tav tm="100000">
                                              <p:val>
                                                <p:strVal val="#ppt_h"/>
                                              </p:val>
                                            </p:tav>
                                          </p:tavLst>
                                        </p:anim>
                                        <p:anim calcmode="lin" valueType="num">
                                          <p:cBhvr>
                                            <p:cTn id="51" dur="500" fill="hold"/>
                                            <p:tgtEl>
                                              <p:spTgt spid="86"/>
                                            </p:tgtEl>
                                            <p:attrNameLst>
                                              <p:attrName>style.rotation</p:attrName>
                                            </p:attrNameLst>
                                          </p:cBhvr>
                                          <p:tavLst>
                                            <p:tav tm="0">
                                              <p:val>
                                                <p:fltVal val="360"/>
                                              </p:val>
                                            </p:tav>
                                            <p:tav tm="100000">
                                              <p:val>
                                                <p:fltVal val="0"/>
                                              </p:val>
                                            </p:tav>
                                          </p:tavLst>
                                        </p:anim>
                                        <p:animEffect transition="in" filter="fade">
                                          <p:cBhvr>
                                            <p:cTn id="52" dur="500"/>
                                            <p:tgtEl>
                                              <p:spTgt spid="86"/>
                                            </p:tgtEl>
                                          </p:cBhvr>
                                        </p:animEffect>
                                      </p:childTnLst>
                                    </p:cTn>
                                  </p:par>
                                  <p:par>
                                    <p:cTn id="53" presetID="23" presetClass="entr" presetSubtype="528" fill="hold" nodeType="withEffect">
                                      <p:stCondLst>
                                        <p:cond delay="75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 calcmode="lin" valueType="num">
                                          <p:cBhvr>
                                            <p:cTn id="57" dur="500" fill="hold"/>
                                            <p:tgtEl>
                                              <p:spTgt spid="89"/>
                                            </p:tgtEl>
                                            <p:attrNameLst>
                                              <p:attrName>ppt_x</p:attrName>
                                            </p:attrNameLst>
                                          </p:cBhvr>
                                          <p:tavLst>
                                            <p:tav tm="0">
                                              <p:val>
                                                <p:fltVal val="0.5"/>
                                              </p:val>
                                            </p:tav>
                                            <p:tav tm="100000">
                                              <p:val>
                                                <p:strVal val="#ppt_x"/>
                                              </p:val>
                                            </p:tav>
                                          </p:tavLst>
                                        </p:anim>
                                        <p:anim calcmode="lin" valueType="num">
                                          <p:cBhvr>
                                            <p:cTn id="58" dur="500" fill="hold"/>
                                            <p:tgtEl>
                                              <p:spTgt spid="8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89"/>
                                            </p:tgtEl>
                                            <p:attrNameLst>
                                              <p:attrName>style.visibility</p:attrName>
                                            </p:attrNameLst>
                                          </p:cBhvr>
                                          <p:to>
                                            <p:strVal val="visible"/>
                                          </p:to>
                                        </p:set>
                                        <p:anim calcmode="lin" valueType="num">
                                          <p:cBhvr>
                                            <p:cTn id="61" dur="500" fill="hold"/>
                                            <p:tgtEl>
                                              <p:spTgt spid="89"/>
                                            </p:tgtEl>
                                            <p:attrNameLst>
                                              <p:attrName>ppt_w</p:attrName>
                                            </p:attrNameLst>
                                          </p:cBhvr>
                                          <p:tavLst>
                                            <p:tav tm="0">
                                              <p:val>
                                                <p:fltVal val="0"/>
                                              </p:val>
                                            </p:tav>
                                            <p:tav tm="100000">
                                              <p:val>
                                                <p:strVal val="#ppt_w"/>
                                              </p:val>
                                            </p:tav>
                                          </p:tavLst>
                                        </p:anim>
                                        <p:anim calcmode="lin" valueType="num">
                                          <p:cBhvr>
                                            <p:cTn id="62" dur="500" fill="hold"/>
                                            <p:tgtEl>
                                              <p:spTgt spid="89"/>
                                            </p:tgtEl>
                                            <p:attrNameLst>
                                              <p:attrName>ppt_h</p:attrName>
                                            </p:attrNameLst>
                                          </p:cBhvr>
                                          <p:tavLst>
                                            <p:tav tm="0">
                                              <p:val>
                                                <p:fltVal val="0"/>
                                              </p:val>
                                            </p:tav>
                                            <p:tav tm="100000">
                                              <p:val>
                                                <p:strVal val="#ppt_h"/>
                                              </p:val>
                                            </p:tav>
                                          </p:tavLst>
                                        </p:anim>
                                        <p:anim calcmode="lin" valueType="num">
                                          <p:cBhvr>
                                            <p:cTn id="63" dur="500" fill="hold"/>
                                            <p:tgtEl>
                                              <p:spTgt spid="89"/>
                                            </p:tgtEl>
                                            <p:attrNameLst>
                                              <p:attrName>style.rotation</p:attrName>
                                            </p:attrNameLst>
                                          </p:cBhvr>
                                          <p:tavLst>
                                            <p:tav tm="0">
                                              <p:val>
                                                <p:fltVal val="360"/>
                                              </p:val>
                                            </p:tav>
                                            <p:tav tm="100000">
                                              <p:val>
                                                <p:fltVal val="0"/>
                                              </p:val>
                                            </p:tav>
                                          </p:tavLst>
                                        </p:anim>
                                        <p:animEffect transition="in" filter="fade">
                                          <p:cBhvr>
                                            <p:cTn id="64" dur="500"/>
                                            <p:tgtEl>
                                              <p:spTgt spid="89"/>
                                            </p:tgtEl>
                                          </p:cBhvr>
                                        </p:animEffect>
                                      </p:childTnLst>
                                    </p:cTn>
                                  </p:par>
                                  <p:par>
                                    <p:cTn id="65" presetID="2" presetClass="entr" presetSubtype="8" accel="26600" fill="hold" grpId="0" nodeType="withEffect">
                                      <p:stCondLst>
                                        <p:cond delay="10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400" fill="hold"/>
                                            <p:tgtEl>
                                              <p:spTgt spid="95"/>
                                            </p:tgtEl>
                                            <p:attrNameLst>
                                              <p:attrName>ppt_x</p:attrName>
                                            </p:attrNameLst>
                                          </p:cBhvr>
                                          <p:tavLst>
                                            <p:tav tm="0">
                                              <p:val>
                                                <p:strVal val="0-#ppt_w/2"/>
                                              </p:val>
                                            </p:tav>
                                            <p:tav tm="100000">
                                              <p:val>
                                                <p:strVal val="#ppt_x"/>
                                              </p:val>
                                            </p:tav>
                                          </p:tavLst>
                                        </p:anim>
                                        <p:anim calcmode="lin" valueType="num">
                                          <p:cBhvr additive="base">
                                            <p:cTn id="68" dur="400" fill="hold"/>
                                            <p:tgtEl>
                                              <p:spTgt spid="95"/>
                                            </p:tgtEl>
                                            <p:attrNameLst>
                                              <p:attrName>ppt_y</p:attrName>
                                            </p:attrNameLst>
                                          </p:cBhvr>
                                          <p:tavLst>
                                            <p:tav tm="0">
                                              <p:val>
                                                <p:strVal val="#ppt_y"/>
                                              </p:val>
                                            </p:tav>
                                            <p:tav tm="100000">
                                              <p:val>
                                                <p:strVal val="#ppt_y"/>
                                              </p:val>
                                            </p:tav>
                                          </p:tavLst>
                                        </p:anim>
                                      </p:childTnLst>
                                    </p:cTn>
                                  </p:par>
                                </p:childTnLst>
                              </p:cTn>
                            </p:par>
                            <p:par>
                              <p:cTn id="69" fill="hold">
                                <p:stCondLst>
                                  <p:cond delay="2200"/>
                                </p:stCondLst>
                                <p:childTnLst>
                                  <p:par>
                                    <p:cTn id="70" presetID="2" presetClass="entr" presetSubtype="2" accel="26600" fill="hold" grpId="0" nodeType="afterEffect">
                                      <p:stCondLst>
                                        <p:cond delay="0"/>
                                      </p:stCondLst>
                                      <p:childTnLst>
                                        <p:set>
                                          <p:cBhvr>
                                            <p:cTn id="71" dur="1" fill="hold">
                                              <p:stCondLst>
                                                <p:cond delay="0"/>
                                              </p:stCondLst>
                                            </p:cTn>
                                            <p:tgtEl>
                                              <p:spTgt spid="98"/>
                                            </p:tgtEl>
                                            <p:attrNameLst>
                                              <p:attrName>style.visibility</p:attrName>
                                            </p:attrNameLst>
                                          </p:cBhvr>
                                          <p:to>
                                            <p:strVal val="visible"/>
                                          </p:to>
                                        </p:set>
                                        <p:anim calcmode="lin" valueType="num">
                                          <p:cBhvr additive="base">
                                            <p:cTn id="72" dur="400" fill="hold"/>
                                            <p:tgtEl>
                                              <p:spTgt spid="98"/>
                                            </p:tgtEl>
                                            <p:attrNameLst>
                                              <p:attrName>ppt_x</p:attrName>
                                            </p:attrNameLst>
                                          </p:cBhvr>
                                          <p:tavLst>
                                            <p:tav tm="0">
                                              <p:val>
                                                <p:strVal val="1+#ppt_w/2"/>
                                              </p:val>
                                            </p:tav>
                                            <p:tav tm="100000">
                                              <p:val>
                                                <p:strVal val="#ppt_x"/>
                                              </p:val>
                                            </p:tav>
                                          </p:tavLst>
                                        </p:anim>
                                        <p:anim calcmode="lin" valueType="num">
                                          <p:cBhvr additive="base">
                                            <p:cTn id="73" dur="400" fill="hold"/>
                                            <p:tgtEl>
                                              <p:spTgt spid="98"/>
                                            </p:tgtEl>
                                            <p:attrNameLst>
                                              <p:attrName>ppt_y</p:attrName>
                                            </p:attrNameLst>
                                          </p:cBhvr>
                                          <p:tavLst>
                                            <p:tav tm="0">
                                              <p:val>
                                                <p:strVal val="#ppt_y"/>
                                              </p:val>
                                            </p:tav>
                                            <p:tav tm="100000">
                                              <p:val>
                                                <p:strVal val="#ppt_y"/>
                                              </p:val>
                                            </p:tav>
                                          </p:tavLst>
                                        </p:anim>
                                      </p:childTnLst>
                                    </p:cTn>
                                  </p:par>
                                </p:childTnLst>
                              </p:cTn>
                            </p:par>
                            <p:par>
                              <p:cTn id="74" fill="hold">
                                <p:stCondLst>
                                  <p:cond delay="2700"/>
                                </p:stCondLst>
                                <p:childTnLst>
                                  <p:par>
                                    <p:cTn id="75" presetID="2" presetClass="entr" presetSubtype="8" accel="26600"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400" fill="hold"/>
                                            <p:tgtEl>
                                              <p:spTgt spid="100"/>
                                            </p:tgtEl>
                                            <p:attrNameLst>
                                              <p:attrName>ppt_x</p:attrName>
                                            </p:attrNameLst>
                                          </p:cBhvr>
                                          <p:tavLst>
                                            <p:tav tm="0">
                                              <p:val>
                                                <p:strVal val="0-#ppt_w/2"/>
                                              </p:val>
                                            </p:tav>
                                            <p:tav tm="100000">
                                              <p:val>
                                                <p:strVal val="#ppt_x"/>
                                              </p:val>
                                            </p:tav>
                                          </p:tavLst>
                                        </p:anim>
                                        <p:anim calcmode="lin" valueType="num">
                                          <p:cBhvr additive="base">
                                            <p:cTn id="78" dur="400" fill="hold"/>
                                            <p:tgtEl>
                                              <p:spTgt spid="100"/>
                                            </p:tgtEl>
                                            <p:attrNameLst>
                                              <p:attrName>ppt_y</p:attrName>
                                            </p:attrNameLst>
                                          </p:cBhvr>
                                          <p:tavLst>
                                            <p:tav tm="0">
                                              <p:val>
                                                <p:strVal val="#ppt_y"/>
                                              </p:val>
                                            </p:tav>
                                            <p:tav tm="100000">
                                              <p:val>
                                                <p:strVal val="#ppt_y"/>
                                              </p:val>
                                            </p:tav>
                                          </p:tavLst>
                                        </p:anim>
                                      </p:childTnLst>
                                    </p:cTn>
                                  </p:par>
                                </p:childTnLst>
                              </p:cTn>
                            </p:par>
                            <p:par>
                              <p:cTn id="79" fill="hold">
                                <p:stCondLst>
                                  <p:cond delay="3200"/>
                                </p:stCondLst>
                                <p:childTnLst>
                                  <p:par>
                                    <p:cTn id="80" presetID="2" presetClass="entr" presetSubtype="2" accel="26600" fill="hold" grpId="0" nodeType="afterEffect">
                                      <p:stCondLst>
                                        <p:cond delay="0"/>
                                      </p:stCondLst>
                                      <p:childTnLst>
                                        <p:set>
                                          <p:cBhvr>
                                            <p:cTn id="81" dur="1" fill="hold">
                                              <p:stCondLst>
                                                <p:cond delay="0"/>
                                              </p:stCondLst>
                                            </p:cTn>
                                            <p:tgtEl>
                                              <p:spTgt spid="131"/>
                                            </p:tgtEl>
                                            <p:attrNameLst>
                                              <p:attrName>style.visibility</p:attrName>
                                            </p:attrNameLst>
                                          </p:cBhvr>
                                          <p:to>
                                            <p:strVal val="visible"/>
                                          </p:to>
                                        </p:set>
                                        <p:anim calcmode="lin" valueType="num">
                                          <p:cBhvr additive="base">
                                            <p:cTn id="82" dur="400" fill="hold"/>
                                            <p:tgtEl>
                                              <p:spTgt spid="131"/>
                                            </p:tgtEl>
                                            <p:attrNameLst>
                                              <p:attrName>ppt_x</p:attrName>
                                            </p:attrNameLst>
                                          </p:cBhvr>
                                          <p:tavLst>
                                            <p:tav tm="0">
                                              <p:val>
                                                <p:strVal val="1+#ppt_w/2"/>
                                              </p:val>
                                            </p:tav>
                                            <p:tav tm="100000">
                                              <p:val>
                                                <p:strVal val="#ppt_x"/>
                                              </p:val>
                                            </p:tav>
                                          </p:tavLst>
                                        </p:anim>
                                        <p:anim calcmode="lin" valueType="num">
                                          <p:cBhvr additive="base">
                                            <p:cTn id="83" dur="4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5" grpId="0"/>
          <p:bldP spid="98" grpId="0"/>
          <p:bldP spid="100" grpId="0"/>
          <p:bldP spid="13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4545322" y="3403346"/>
            <a:ext cx="3570208"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课题研究进展</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dir="i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058338"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二、课题研究进展</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任意多边形 31"/>
          <p:cNvSpPr/>
          <p:nvPr/>
        </p:nvSpPr>
        <p:spPr>
          <a:xfrm>
            <a:off x="-77826" y="5189299"/>
            <a:ext cx="12287250" cy="666750"/>
          </a:xfrm>
          <a:custGeom>
            <a:avLst/>
            <a:gdLst>
              <a:gd name="connsiteX0" fmla="*/ 0 w 12287250"/>
              <a:gd name="connsiteY0" fmla="*/ 666750 h 666750"/>
              <a:gd name="connsiteX1" fmla="*/ 2305050 w 12287250"/>
              <a:gd name="connsiteY1" fmla="*/ 57150 h 666750"/>
              <a:gd name="connsiteX2" fmla="*/ 3771900 w 12287250"/>
              <a:gd name="connsiteY2" fmla="*/ 590550 h 666750"/>
              <a:gd name="connsiteX3" fmla="*/ 5448300 w 12287250"/>
              <a:gd name="connsiteY3" fmla="*/ 0 h 666750"/>
              <a:gd name="connsiteX4" fmla="*/ 7448550 w 12287250"/>
              <a:gd name="connsiteY4" fmla="*/ 514350 h 666750"/>
              <a:gd name="connsiteX5" fmla="*/ 9772650 w 12287250"/>
              <a:gd name="connsiteY5" fmla="*/ 0 h 666750"/>
              <a:gd name="connsiteX6" fmla="*/ 12287250 w 12287250"/>
              <a:gd name="connsiteY6" fmla="*/ 5524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7250" h="666750">
                <a:moveTo>
                  <a:pt x="0" y="666750"/>
                </a:moveTo>
                <a:lnTo>
                  <a:pt x="2305050" y="57150"/>
                </a:lnTo>
                <a:lnTo>
                  <a:pt x="3771900" y="590550"/>
                </a:lnTo>
                <a:lnTo>
                  <a:pt x="5448300" y="0"/>
                </a:lnTo>
                <a:lnTo>
                  <a:pt x="7448550" y="514350"/>
                </a:lnTo>
                <a:lnTo>
                  <a:pt x="9772650" y="0"/>
                </a:lnTo>
                <a:lnTo>
                  <a:pt x="12287250" y="552450"/>
                </a:lnTo>
              </a:path>
            </a:pathLst>
          </a:cu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5" name="直接连接符 64"/>
          <p:cNvCxnSpPr/>
          <p:nvPr/>
        </p:nvCxnSpPr>
        <p:spPr>
          <a:xfrm>
            <a:off x="854609" y="2163874"/>
            <a:ext cx="0" cy="2340000"/>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66" name="矩形 65"/>
          <p:cNvSpPr/>
          <p:nvPr/>
        </p:nvSpPr>
        <p:spPr>
          <a:xfrm>
            <a:off x="112528" y="1626999"/>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67" name="组合 66"/>
          <p:cNvGrpSpPr/>
          <p:nvPr/>
        </p:nvGrpSpPr>
        <p:grpSpPr>
          <a:xfrm>
            <a:off x="132280" y="1682653"/>
            <a:ext cx="1595309" cy="870554"/>
            <a:chOff x="168841" y="2414629"/>
            <a:chExt cx="1595309" cy="870554"/>
          </a:xfrm>
        </p:grpSpPr>
        <p:sp>
          <p:nvSpPr>
            <p:cNvPr id="68" name="矩形 67"/>
            <p:cNvSpPr/>
            <p:nvPr/>
          </p:nvSpPr>
          <p:spPr>
            <a:xfrm>
              <a:off x="218886" y="2420888"/>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69" name="TextBox 36"/>
            <p:cNvSpPr txBox="1"/>
            <p:nvPr/>
          </p:nvSpPr>
          <p:spPr>
            <a:xfrm>
              <a:off x="168841" y="2414629"/>
              <a:ext cx="1595309" cy="816955"/>
            </a:xfrm>
            <a:prstGeom prst="rect">
              <a:avLst/>
            </a:prstGeom>
            <a:noFill/>
          </p:spPr>
          <p:txBody>
            <a:bodyPr wrap="none" rtlCol="0">
              <a:spAutoFit/>
            </a:bodyPr>
            <a:lstStyle/>
            <a:p>
              <a:pPr algn="ctr">
                <a:lnSpc>
                  <a:spcPct val="110000"/>
                </a:lnSpc>
              </a:pPr>
              <a:r>
                <a:rPr lang="zh-CN" altLang="en-US" sz="2200" b="1" dirty="0">
                  <a:solidFill>
                    <a:srgbClr val="002060"/>
                  </a:solidFill>
                </a:rPr>
                <a:t>建立小组，</a:t>
              </a:r>
              <a:endParaRPr lang="en-US" altLang="zh-CN" sz="2200" b="1" dirty="0">
                <a:solidFill>
                  <a:srgbClr val="002060"/>
                </a:solidFill>
              </a:endParaRPr>
            </a:p>
            <a:p>
              <a:pPr algn="ctr">
                <a:lnSpc>
                  <a:spcPct val="110000"/>
                </a:lnSpc>
              </a:pPr>
              <a:r>
                <a:rPr lang="zh-CN" altLang="en-US" sz="2200" b="1" dirty="0">
                  <a:solidFill>
                    <a:srgbClr val="002060"/>
                  </a:solidFill>
                </a:rPr>
                <a:t>完成分工</a:t>
              </a:r>
              <a:endParaRPr lang="en-US" altLang="zh-CN" sz="2200" b="1" dirty="0">
                <a:solidFill>
                  <a:srgbClr val="002060"/>
                </a:solidFill>
              </a:endParaRPr>
            </a:p>
          </p:txBody>
        </p:sp>
      </p:grpSp>
      <p:cxnSp>
        <p:nvCxnSpPr>
          <p:cNvPr id="70" name="直接连接符 69"/>
          <p:cNvCxnSpPr/>
          <p:nvPr/>
        </p:nvCxnSpPr>
        <p:spPr>
          <a:xfrm>
            <a:off x="2336190" y="3139167"/>
            <a:ext cx="0" cy="1364707"/>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71" name="矩形 70"/>
          <p:cNvSpPr/>
          <p:nvPr/>
        </p:nvSpPr>
        <p:spPr>
          <a:xfrm>
            <a:off x="1500849" y="2826722"/>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72" name="组合 71"/>
          <p:cNvGrpSpPr/>
          <p:nvPr/>
        </p:nvGrpSpPr>
        <p:grpSpPr>
          <a:xfrm>
            <a:off x="1520601" y="2882376"/>
            <a:ext cx="1595309" cy="870554"/>
            <a:chOff x="1557162" y="3614352"/>
            <a:chExt cx="1595309" cy="870554"/>
          </a:xfrm>
        </p:grpSpPr>
        <p:sp>
          <p:nvSpPr>
            <p:cNvPr id="73" name="矩形 72"/>
            <p:cNvSpPr/>
            <p:nvPr/>
          </p:nvSpPr>
          <p:spPr>
            <a:xfrm>
              <a:off x="1607207" y="3620611"/>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74" name="TextBox 41"/>
            <p:cNvSpPr txBox="1"/>
            <p:nvPr/>
          </p:nvSpPr>
          <p:spPr>
            <a:xfrm>
              <a:off x="1557162" y="3614352"/>
              <a:ext cx="1595309" cy="818557"/>
            </a:xfrm>
            <a:prstGeom prst="rect">
              <a:avLst/>
            </a:prstGeom>
            <a:noFill/>
          </p:spPr>
          <p:txBody>
            <a:bodyPr wrap="none" rtlCol="0">
              <a:spAutoFit/>
            </a:bodyPr>
            <a:lstStyle/>
            <a:p>
              <a:pPr lvl="0" algn="ctr">
                <a:lnSpc>
                  <a:spcPct val="110000"/>
                </a:lnSpc>
              </a:pPr>
              <a:r>
                <a:rPr lang="zh-CN" altLang="en-US" sz="2200" b="1" dirty="0">
                  <a:solidFill>
                    <a:srgbClr val="002060"/>
                  </a:solidFill>
                </a:rPr>
                <a:t>集中培训，</a:t>
              </a:r>
              <a:endParaRPr lang="en-US" altLang="zh-CN" sz="2200" b="1" dirty="0">
                <a:solidFill>
                  <a:srgbClr val="002060"/>
                </a:solidFill>
              </a:endParaRPr>
            </a:p>
            <a:p>
              <a:pPr lvl="0" algn="ctr">
                <a:lnSpc>
                  <a:spcPct val="110000"/>
                </a:lnSpc>
              </a:pPr>
              <a:r>
                <a:rPr lang="zh-CN" altLang="en-US" sz="2200" b="1" dirty="0">
                  <a:solidFill>
                    <a:srgbClr val="002060"/>
                  </a:solidFill>
                </a:rPr>
                <a:t>研究现状</a:t>
              </a:r>
              <a:endParaRPr lang="en-US" altLang="zh-CN" sz="2200" b="1" dirty="0">
                <a:solidFill>
                  <a:srgbClr val="002060"/>
                </a:solidFill>
              </a:endParaRPr>
            </a:p>
          </p:txBody>
        </p:sp>
      </p:grpSp>
      <p:cxnSp>
        <p:nvCxnSpPr>
          <p:cNvPr id="75" name="直接连接符 74"/>
          <p:cNvCxnSpPr/>
          <p:nvPr/>
        </p:nvCxnSpPr>
        <p:spPr>
          <a:xfrm>
            <a:off x="3844496" y="2163874"/>
            <a:ext cx="0" cy="2340000"/>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76" name="矩形 75"/>
          <p:cNvSpPr/>
          <p:nvPr/>
        </p:nvSpPr>
        <p:spPr>
          <a:xfrm>
            <a:off x="3102415" y="1626999"/>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77" name="组合 76"/>
          <p:cNvGrpSpPr/>
          <p:nvPr/>
        </p:nvGrpSpPr>
        <p:grpSpPr>
          <a:xfrm>
            <a:off x="3172212" y="1682653"/>
            <a:ext cx="1495208" cy="870554"/>
            <a:chOff x="3208773" y="2414629"/>
            <a:chExt cx="1495208" cy="870554"/>
          </a:xfrm>
        </p:grpSpPr>
        <p:sp>
          <p:nvSpPr>
            <p:cNvPr id="78" name="矩形 77"/>
            <p:cNvSpPr/>
            <p:nvPr/>
          </p:nvSpPr>
          <p:spPr>
            <a:xfrm>
              <a:off x="3208773" y="2420888"/>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lnSpc>
                  <a:spcPct val="110000"/>
                </a:lnSpc>
                <a:spcBef>
                  <a:spcPct val="0"/>
                </a:spcBef>
                <a:spcAft>
                  <a:spcPct val="0"/>
                </a:spcAft>
              </a:pPr>
              <a:r>
                <a:rPr lang="zh-CN" altLang="en-US" sz="2200" b="1" dirty="0">
                  <a:solidFill>
                    <a:srgbClr val="002060"/>
                  </a:solidFill>
                </a:rPr>
                <a:t>确立方案，开题论证</a:t>
              </a:r>
              <a:endParaRPr lang="zh-CN" altLang="en-US" sz="2200" b="1" dirty="0">
                <a:solidFill>
                  <a:srgbClr val="002060"/>
                </a:solidFill>
              </a:endParaRPr>
            </a:p>
          </p:txBody>
        </p:sp>
        <p:sp>
          <p:nvSpPr>
            <p:cNvPr id="79" name="TextBox 46"/>
            <p:cNvSpPr txBox="1"/>
            <p:nvPr/>
          </p:nvSpPr>
          <p:spPr>
            <a:xfrm>
              <a:off x="3864014" y="2414629"/>
              <a:ext cx="184730" cy="446148"/>
            </a:xfrm>
            <a:prstGeom prst="rect">
              <a:avLst/>
            </a:prstGeom>
            <a:noFill/>
          </p:spPr>
          <p:txBody>
            <a:bodyPr wrap="none" rtlCol="0">
              <a:spAutoFit/>
            </a:bodyPr>
            <a:lstStyle/>
            <a:p>
              <a:pPr lvl="0" algn="ctr">
                <a:lnSpc>
                  <a:spcPct val="110000"/>
                </a:lnSpc>
              </a:pPr>
              <a:endParaRPr lang="en-US" altLang="zh-CN" sz="2200" b="1" dirty="0">
                <a:solidFill>
                  <a:srgbClr val="002060"/>
                </a:solidFill>
              </a:endParaRPr>
            </a:p>
          </p:txBody>
        </p:sp>
      </p:grpSp>
      <p:cxnSp>
        <p:nvCxnSpPr>
          <p:cNvPr id="80" name="直接连接符 79"/>
          <p:cNvCxnSpPr/>
          <p:nvPr/>
        </p:nvCxnSpPr>
        <p:spPr>
          <a:xfrm>
            <a:off x="5328980" y="3139167"/>
            <a:ext cx="0" cy="1364707"/>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81" name="矩形 80"/>
          <p:cNvSpPr/>
          <p:nvPr/>
        </p:nvSpPr>
        <p:spPr>
          <a:xfrm>
            <a:off x="4493639" y="2826722"/>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82" name="组合 81"/>
          <p:cNvGrpSpPr/>
          <p:nvPr/>
        </p:nvGrpSpPr>
        <p:grpSpPr>
          <a:xfrm>
            <a:off x="4513391" y="2882376"/>
            <a:ext cx="1595309" cy="870554"/>
            <a:chOff x="4549952" y="3614352"/>
            <a:chExt cx="1595309" cy="870554"/>
          </a:xfrm>
        </p:grpSpPr>
        <p:sp>
          <p:nvSpPr>
            <p:cNvPr id="83" name="矩形 82"/>
            <p:cNvSpPr/>
            <p:nvPr/>
          </p:nvSpPr>
          <p:spPr>
            <a:xfrm>
              <a:off x="4599997" y="3620611"/>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84" name="TextBox 51"/>
            <p:cNvSpPr txBox="1"/>
            <p:nvPr/>
          </p:nvSpPr>
          <p:spPr>
            <a:xfrm>
              <a:off x="4549952" y="3614352"/>
              <a:ext cx="1595309" cy="818557"/>
            </a:xfrm>
            <a:prstGeom prst="rect">
              <a:avLst/>
            </a:prstGeom>
            <a:noFill/>
          </p:spPr>
          <p:txBody>
            <a:bodyPr wrap="none" rtlCol="0">
              <a:spAutoFit/>
            </a:bodyPr>
            <a:lstStyle/>
            <a:p>
              <a:pPr lvl="0" algn="ctr">
                <a:lnSpc>
                  <a:spcPct val="110000"/>
                </a:lnSpc>
              </a:pPr>
              <a:r>
                <a:rPr lang="zh-CN" altLang="en-US" sz="2200" b="1" dirty="0">
                  <a:solidFill>
                    <a:srgbClr val="002060"/>
                  </a:solidFill>
                </a:rPr>
                <a:t>教材分析，</a:t>
              </a:r>
              <a:endParaRPr lang="en-US" altLang="zh-CN" sz="2200" b="1" dirty="0">
                <a:solidFill>
                  <a:srgbClr val="002060"/>
                </a:solidFill>
              </a:endParaRPr>
            </a:p>
            <a:p>
              <a:pPr lvl="0" algn="ctr">
                <a:lnSpc>
                  <a:spcPct val="110000"/>
                </a:lnSpc>
              </a:pPr>
              <a:r>
                <a:rPr lang="zh-CN" altLang="en-US" sz="2200" b="1" dirty="0">
                  <a:solidFill>
                    <a:srgbClr val="002060"/>
                  </a:solidFill>
                </a:rPr>
                <a:t>找出问题</a:t>
              </a:r>
              <a:endParaRPr lang="en-US" altLang="zh-CN" sz="2200" b="1" dirty="0">
                <a:solidFill>
                  <a:srgbClr val="002060"/>
                </a:solidFill>
              </a:endParaRPr>
            </a:p>
          </p:txBody>
        </p:sp>
      </p:grpSp>
      <p:cxnSp>
        <p:nvCxnSpPr>
          <p:cNvPr id="85" name="直接连接符 84"/>
          <p:cNvCxnSpPr/>
          <p:nvPr/>
        </p:nvCxnSpPr>
        <p:spPr>
          <a:xfrm>
            <a:off x="6837286" y="2163874"/>
            <a:ext cx="0" cy="2340000"/>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86" name="矩形 85"/>
          <p:cNvSpPr/>
          <p:nvPr/>
        </p:nvSpPr>
        <p:spPr>
          <a:xfrm>
            <a:off x="6095205" y="1626999"/>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87" name="组合 86"/>
          <p:cNvGrpSpPr/>
          <p:nvPr/>
        </p:nvGrpSpPr>
        <p:grpSpPr>
          <a:xfrm>
            <a:off x="6114954" y="1682653"/>
            <a:ext cx="1595309" cy="870554"/>
            <a:chOff x="6151515" y="2414629"/>
            <a:chExt cx="1595309" cy="870554"/>
          </a:xfrm>
        </p:grpSpPr>
        <p:sp>
          <p:nvSpPr>
            <p:cNvPr id="88" name="矩形 87"/>
            <p:cNvSpPr/>
            <p:nvPr/>
          </p:nvSpPr>
          <p:spPr>
            <a:xfrm>
              <a:off x="6201563" y="2420888"/>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89" name="TextBox 56"/>
            <p:cNvSpPr txBox="1"/>
            <p:nvPr/>
          </p:nvSpPr>
          <p:spPr>
            <a:xfrm>
              <a:off x="6151515" y="2414629"/>
              <a:ext cx="1595309" cy="818557"/>
            </a:xfrm>
            <a:prstGeom prst="rect">
              <a:avLst/>
            </a:prstGeom>
            <a:noFill/>
          </p:spPr>
          <p:txBody>
            <a:bodyPr wrap="none" rtlCol="0">
              <a:spAutoFit/>
            </a:bodyPr>
            <a:lstStyle/>
            <a:p>
              <a:pPr lvl="0" algn="ctr">
                <a:lnSpc>
                  <a:spcPct val="110000"/>
                </a:lnSpc>
              </a:pPr>
              <a:r>
                <a:rPr lang="zh-CN" altLang="en-US" sz="2200" b="1" dirty="0">
                  <a:solidFill>
                    <a:srgbClr val="002060"/>
                  </a:solidFill>
                </a:rPr>
                <a:t>现状调查，</a:t>
              </a:r>
              <a:endParaRPr lang="en-US" altLang="zh-CN" sz="2200" b="1" dirty="0">
                <a:solidFill>
                  <a:srgbClr val="002060"/>
                </a:solidFill>
              </a:endParaRPr>
            </a:p>
            <a:p>
              <a:pPr lvl="0" algn="ctr">
                <a:lnSpc>
                  <a:spcPct val="110000"/>
                </a:lnSpc>
              </a:pPr>
              <a:r>
                <a:rPr lang="zh-CN" altLang="en-US" sz="2200" b="1" dirty="0">
                  <a:solidFill>
                    <a:srgbClr val="002060"/>
                  </a:solidFill>
                </a:rPr>
                <a:t>形成报告</a:t>
              </a:r>
              <a:endParaRPr lang="en-US" altLang="zh-CN" sz="2200" b="1" dirty="0">
                <a:solidFill>
                  <a:srgbClr val="002060"/>
                </a:solidFill>
              </a:endParaRPr>
            </a:p>
          </p:txBody>
        </p:sp>
      </p:grpSp>
      <p:cxnSp>
        <p:nvCxnSpPr>
          <p:cNvPr id="90" name="直接连接符 89"/>
          <p:cNvCxnSpPr/>
          <p:nvPr/>
        </p:nvCxnSpPr>
        <p:spPr>
          <a:xfrm>
            <a:off x="9836158" y="2163874"/>
            <a:ext cx="0" cy="2340000"/>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91" name="矩形 90"/>
          <p:cNvSpPr/>
          <p:nvPr/>
        </p:nvSpPr>
        <p:spPr>
          <a:xfrm>
            <a:off x="9094077" y="1626999"/>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92" name="组合 91"/>
          <p:cNvGrpSpPr/>
          <p:nvPr/>
        </p:nvGrpSpPr>
        <p:grpSpPr>
          <a:xfrm>
            <a:off x="9113830" y="1682653"/>
            <a:ext cx="1595309" cy="870554"/>
            <a:chOff x="9150391" y="2414629"/>
            <a:chExt cx="1595309" cy="870554"/>
          </a:xfrm>
        </p:grpSpPr>
        <p:sp>
          <p:nvSpPr>
            <p:cNvPr id="93" name="矩形 92"/>
            <p:cNvSpPr/>
            <p:nvPr/>
          </p:nvSpPr>
          <p:spPr>
            <a:xfrm>
              <a:off x="9200435" y="2420888"/>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94" name="TextBox 61"/>
            <p:cNvSpPr txBox="1"/>
            <p:nvPr/>
          </p:nvSpPr>
          <p:spPr>
            <a:xfrm>
              <a:off x="9150391" y="2414629"/>
              <a:ext cx="1595309" cy="816955"/>
            </a:xfrm>
            <a:prstGeom prst="rect">
              <a:avLst/>
            </a:prstGeom>
            <a:noFill/>
          </p:spPr>
          <p:txBody>
            <a:bodyPr wrap="none" rtlCol="0">
              <a:spAutoFit/>
            </a:bodyPr>
            <a:lstStyle/>
            <a:p>
              <a:pPr lvl="0" algn="ctr">
                <a:lnSpc>
                  <a:spcPct val="110000"/>
                </a:lnSpc>
              </a:pPr>
              <a:r>
                <a:rPr lang="zh-CN" altLang="en-US" sz="2200" b="1" dirty="0">
                  <a:solidFill>
                    <a:srgbClr val="002060"/>
                  </a:solidFill>
                </a:rPr>
                <a:t>调查研究，</a:t>
              </a:r>
              <a:endParaRPr lang="en-US" altLang="zh-CN" sz="2200" b="1" dirty="0">
                <a:solidFill>
                  <a:srgbClr val="002060"/>
                </a:solidFill>
              </a:endParaRPr>
            </a:p>
            <a:p>
              <a:pPr lvl="0" algn="ctr">
                <a:lnSpc>
                  <a:spcPct val="110000"/>
                </a:lnSpc>
              </a:pPr>
              <a:r>
                <a:rPr lang="zh-CN" altLang="en-US" sz="2200" b="1" dirty="0">
                  <a:solidFill>
                    <a:srgbClr val="002060"/>
                  </a:solidFill>
                </a:rPr>
                <a:t>分析归因</a:t>
              </a:r>
              <a:endParaRPr lang="en-US" altLang="zh-CN" sz="2200" b="1" dirty="0">
                <a:solidFill>
                  <a:srgbClr val="002060"/>
                </a:solidFill>
              </a:endParaRPr>
            </a:p>
          </p:txBody>
        </p:sp>
      </p:grpSp>
      <p:cxnSp>
        <p:nvCxnSpPr>
          <p:cNvPr id="95" name="直接连接符 94"/>
          <p:cNvCxnSpPr/>
          <p:nvPr/>
        </p:nvCxnSpPr>
        <p:spPr>
          <a:xfrm>
            <a:off x="8348486" y="3139167"/>
            <a:ext cx="0" cy="1364707"/>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96" name="矩形 95"/>
          <p:cNvSpPr/>
          <p:nvPr/>
        </p:nvSpPr>
        <p:spPr>
          <a:xfrm>
            <a:off x="7513145" y="2826722"/>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97" name="组合 96"/>
          <p:cNvGrpSpPr/>
          <p:nvPr/>
        </p:nvGrpSpPr>
        <p:grpSpPr>
          <a:xfrm>
            <a:off x="7532895" y="2882376"/>
            <a:ext cx="1595309" cy="870554"/>
            <a:chOff x="7569456" y="3614352"/>
            <a:chExt cx="1595309" cy="870554"/>
          </a:xfrm>
        </p:grpSpPr>
        <p:sp>
          <p:nvSpPr>
            <p:cNvPr id="100" name="矩形 99"/>
            <p:cNvSpPr/>
            <p:nvPr/>
          </p:nvSpPr>
          <p:spPr>
            <a:xfrm>
              <a:off x="7619503" y="3620611"/>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101" name="TextBox 66"/>
            <p:cNvSpPr txBox="1"/>
            <p:nvPr/>
          </p:nvSpPr>
          <p:spPr>
            <a:xfrm>
              <a:off x="7569456" y="3614352"/>
              <a:ext cx="1595309" cy="818557"/>
            </a:xfrm>
            <a:prstGeom prst="rect">
              <a:avLst/>
            </a:prstGeom>
            <a:noFill/>
          </p:spPr>
          <p:txBody>
            <a:bodyPr wrap="none" rtlCol="0">
              <a:spAutoFit/>
            </a:bodyPr>
            <a:lstStyle/>
            <a:p>
              <a:pPr lvl="0" algn="ctr">
                <a:lnSpc>
                  <a:spcPct val="110000"/>
                </a:lnSpc>
              </a:pPr>
              <a:r>
                <a:rPr lang="zh-CN" altLang="en-US" sz="2200" b="1" dirty="0">
                  <a:solidFill>
                    <a:srgbClr val="002060"/>
                  </a:solidFill>
                </a:rPr>
                <a:t>教师访谈，</a:t>
              </a:r>
              <a:endParaRPr lang="en-US" altLang="zh-CN" sz="2200" b="1" dirty="0">
                <a:solidFill>
                  <a:srgbClr val="002060"/>
                </a:solidFill>
              </a:endParaRPr>
            </a:p>
            <a:p>
              <a:pPr lvl="0" algn="ctr">
                <a:lnSpc>
                  <a:spcPct val="110000"/>
                </a:lnSpc>
              </a:pPr>
              <a:r>
                <a:rPr lang="zh-CN" altLang="en-US" sz="2200" b="1" dirty="0">
                  <a:solidFill>
                    <a:srgbClr val="002060"/>
                  </a:solidFill>
                </a:rPr>
                <a:t>了解需求</a:t>
              </a:r>
              <a:endParaRPr lang="en-US" altLang="zh-CN" sz="2200" b="1" dirty="0">
                <a:solidFill>
                  <a:srgbClr val="002060"/>
                </a:solidFill>
              </a:endParaRPr>
            </a:p>
          </p:txBody>
        </p:sp>
      </p:grpSp>
      <p:cxnSp>
        <p:nvCxnSpPr>
          <p:cNvPr id="102" name="直接连接符 101"/>
          <p:cNvCxnSpPr/>
          <p:nvPr/>
        </p:nvCxnSpPr>
        <p:spPr>
          <a:xfrm>
            <a:off x="11342206" y="3139167"/>
            <a:ext cx="0" cy="1364707"/>
          </a:xfrm>
          <a:prstGeom prst="line">
            <a:avLst/>
          </a:prstGeom>
          <a:noFill/>
          <a:ln w="28575" cap="flat" cmpd="sng" algn="ctr">
            <a:solidFill>
              <a:schemeClr val="accent6"/>
            </a:solidFill>
            <a:prstDash val="dash"/>
            <a:miter lim="800000"/>
          </a:ln>
          <a:effectLst>
            <a:outerShdw blurRad="25400" dist="12700" dir="2700000" algn="tl" rotWithShape="0">
              <a:prstClr val="black">
                <a:alpha val="40000"/>
              </a:prstClr>
            </a:outerShdw>
          </a:effectLst>
        </p:spPr>
      </p:cxnSp>
      <p:sp>
        <p:nvSpPr>
          <p:cNvPr id="103" name="矩形 102"/>
          <p:cNvSpPr/>
          <p:nvPr/>
        </p:nvSpPr>
        <p:spPr>
          <a:xfrm>
            <a:off x="10506865" y="2826722"/>
            <a:ext cx="1495208" cy="864295"/>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grpSp>
        <p:nvGrpSpPr>
          <p:cNvPr id="117" name="组合 116"/>
          <p:cNvGrpSpPr/>
          <p:nvPr/>
        </p:nvGrpSpPr>
        <p:grpSpPr>
          <a:xfrm>
            <a:off x="10522609" y="2882376"/>
            <a:ext cx="1603324" cy="1190967"/>
            <a:chOff x="10559170" y="3614352"/>
            <a:chExt cx="1603324" cy="1190967"/>
          </a:xfrm>
        </p:grpSpPr>
        <p:sp>
          <p:nvSpPr>
            <p:cNvPr id="118" name="矩形 117"/>
            <p:cNvSpPr/>
            <p:nvPr/>
          </p:nvSpPr>
          <p:spPr>
            <a:xfrm>
              <a:off x="10613223" y="3620611"/>
              <a:ext cx="1495208" cy="864295"/>
            </a:xfrm>
            <a:prstGeom prst="rect">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22225" cap="flat" cmpd="sng" algn="ctr">
              <a:gradFill>
                <a:gsLst>
                  <a:gs pos="100000">
                    <a:sysClr val="window" lastClr="FFFFFF">
                      <a:lumMod val="85000"/>
                    </a:sysClr>
                  </a:gs>
                  <a:gs pos="0">
                    <a:sysClr val="window" lastClr="FFFFFF"/>
                  </a:gs>
                </a:gsLst>
                <a:lin ang="8100000" scaled="0"/>
              </a:gradFill>
              <a:prstDash val="solid"/>
            </a:ln>
            <a:effectLst>
              <a:outerShdw blurRad="444500" dist="254000" dir="8100000" algn="tr"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4800" b="1" kern="0" dirty="0">
                <a:solidFill>
                  <a:srgbClr val="FF0000"/>
                </a:solidFill>
              </a:endParaRPr>
            </a:p>
          </p:txBody>
        </p:sp>
        <p:sp>
          <p:nvSpPr>
            <p:cNvPr id="119" name="TextBox 71"/>
            <p:cNvSpPr txBox="1"/>
            <p:nvPr/>
          </p:nvSpPr>
          <p:spPr>
            <a:xfrm>
              <a:off x="10559170" y="3614352"/>
              <a:ext cx="1603324" cy="1190967"/>
            </a:xfrm>
            <a:prstGeom prst="rect">
              <a:avLst/>
            </a:prstGeom>
            <a:noFill/>
          </p:spPr>
          <p:txBody>
            <a:bodyPr wrap="none" rtlCol="0">
              <a:spAutoFit/>
            </a:bodyPr>
            <a:lstStyle/>
            <a:p>
              <a:pPr lvl="0" algn="ctr">
                <a:lnSpc>
                  <a:spcPct val="110000"/>
                </a:lnSpc>
              </a:pPr>
              <a:r>
                <a:rPr lang="zh-CN" altLang="en-US" sz="2200" b="1" dirty="0">
                  <a:solidFill>
                    <a:srgbClr val="002060"/>
                  </a:solidFill>
                </a:rPr>
                <a:t>数电结合，</a:t>
              </a:r>
              <a:endParaRPr lang="en-US" altLang="zh-CN" sz="2200" b="1" dirty="0">
                <a:solidFill>
                  <a:srgbClr val="002060"/>
                </a:solidFill>
              </a:endParaRPr>
            </a:p>
            <a:p>
              <a:pPr lvl="0" algn="ctr">
                <a:lnSpc>
                  <a:spcPct val="110000"/>
                </a:lnSpc>
              </a:pPr>
              <a:r>
                <a:rPr lang="zh-CN" altLang="en-US" sz="2200" b="1" dirty="0">
                  <a:solidFill>
                    <a:srgbClr val="002060"/>
                  </a:solidFill>
                </a:rPr>
                <a:t>教学实践</a:t>
              </a:r>
              <a:endParaRPr lang="en-US" altLang="zh-CN" sz="2200" b="1" dirty="0">
                <a:solidFill>
                  <a:srgbClr val="002060"/>
                </a:solidFill>
              </a:endParaRPr>
            </a:p>
            <a:p>
              <a:pPr lvl="0" algn="ctr">
                <a:lnSpc>
                  <a:spcPct val="110000"/>
                </a:lnSpc>
              </a:pPr>
              <a:endParaRPr lang="en-US" altLang="zh-CN" sz="2200" b="1" dirty="0">
                <a:solidFill>
                  <a:srgbClr val="002060"/>
                </a:solidFill>
              </a:endParaRPr>
            </a:p>
          </p:txBody>
        </p:sp>
      </p:grpSp>
      <p:sp>
        <p:nvSpPr>
          <p:cNvPr id="120" name="矩形 119"/>
          <p:cNvSpPr/>
          <p:nvPr/>
        </p:nvSpPr>
        <p:spPr>
          <a:xfrm>
            <a:off x="-52252" y="4448374"/>
            <a:ext cx="12276000" cy="108000"/>
          </a:xfrm>
          <a:prstGeom prst="rect">
            <a:avLst/>
          </a:pr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dirty="0">
              <a:solidFill>
                <a:prstClr val="white"/>
              </a:solidFill>
            </a:endParaRPr>
          </a:p>
        </p:txBody>
      </p:sp>
      <p:sp>
        <p:nvSpPr>
          <p:cNvPr id="121" name="椭圆 120"/>
          <p:cNvSpPr/>
          <p:nvPr/>
        </p:nvSpPr>
        <p:spPr>
          <a:xfrm>
            <a:off x="710593"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2" name="椭圆 121"/>
          <p:cNvSpPr/>
          <p:nvPr/>
        </p:nvSpPr>
        <p:spPr>
          <a:xfrm>
            <a:off x="2210190"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3" name="椭圆 122"/>
          <p:cNvSpPr/>
          <p:nvPr/>
        </p:nvSpPr>
        <p:spPr>
          <a:xfrm>
            <a:off x="3709787"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4" name="椭圆 123"/>
          <p:cNvSpPr/>
          <p:nvPr/>
        </p:nvSpPr>
        <p:spPr>
          <a:xfrm>
            <a:off x="5209384"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5" name="椭圆 124"/>
          <p:cNvSpPr/>
          <p:nvPr/>
        </p:nvSpPr>
        <p:spPr>
          <a:xfrm>
            <a:off x="6708981"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6" name="椭圆 125"/>
          <p:cNvSpPr/>
          <p:nvPr/>
        </p:nvSpPr>
        <p:spPr>
          <a:xfrm>
            <a:off x="8208578"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7" name="椭圆 126"/>
          <p:cNvSpPr/>
          <p:nvPr/>
        </p:nvSpPr>
        <p:spPr>
          <a:xfrm>
            <a:off x="9708175"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zh-CN" altLang="en-US" sz="4800" b="1" kern="0" dirty="0">
              <a:solidFill>
                <a:srgbClr val="FF0000"/>
              </a:solidFill>
            </a:endParaRPr>
          </a:p>
        </p:txBody>
      </p:sp>
      <p:sp>
        <p:nvSpPr>
          <p:cNvPr id="128" name="椭圆 127"/>
          <p:cNvSpPr/>
          <p:nvPr/>
        </p:nvSpPr>
        <p:spPr>
          <a:xfrm>
            <a:off x="11207774" y="4361640"/>
            <a:ext cx="252000" cy="25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800" b="1" i="0" u="none" strike="noStrike" kern="0" cap="none" spc="0" normalizeH="0" baseline="0" noProof="0" dirty="0">
              <a:ln>
                <a:noFill/>
              </a:ln>
              <a:solidFill>
                <a:srgbClr val="FF0000"/>
              </a:solidFill>
              <a:effectLst/>
              <a:uLnTx/>
              <a:uFillTx/>
            </a:endParaRPr>
          </a:p>
        </p:txBody>
      </p:sp>
      <p:sp>
        <p:nvSpPr>
          <p:cNvPr id="129" name="TextBox 81"/>
          <p:cNvSpPr txBox="1"/>
          <p:nvPr/>
        </p:nvSpPr>
        <p:spPr>
          <a:xfrm>
            <a:off x="463455" y="4978836"/>
            <a:ext cx="2188278" cy="885917"/>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fontAlgn="base">
              <a:spcBef>
                <a:spcPct val="0"/>
              </a:spcBef>
              <a:spcAft>
                <a:spcPct val="0"/>
              </a:spcAft>
              <a:defRPr sz="5400" b="1" kern="0" spc="-290">
                <a:solidFill>
                  <a:srgbClr val="FF0000"/>
                </a:solidFill>
                <a:latin typeface="华文隶书" pitchFamily="2" charset="-122"/>
                <a:ea typeface="华文隶书"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000" spc="0" dirty="0">
                <a:solidFill>
                  <a:schemeClr val="bg1"/>
                </a:solidFill>
                <a:effectLst>
                  <a:outerShdw blurRad="50800" dist="38100" dir="5400000" algn="t" rotWithShape="0">
                    <a:prstClr val="black">
                      <a:alpha val="40000"/>
                    </a:prstClr>
                  </a:outerShdw>
                </a:effectLst>
                <a:latin typeface="+mj-ea"/>
                <a:ea typeface="+mj-ea"/>
              </a:rPr>
              <a:t>准备阶段</a:t>
            </a:r>
            <a:endParaRPr lang="en-US" altLang="zh-CN" sz="2000" spc="0" dirty="0">
              <a:solidFill>
                <a:schemeClr val="bg1"/>
              </a:solidFill>
              <a:effectLst>
                <a:outerShdw blurRad="50800" dist="38100" dir="5400000" algn="t" rotWithShape="0">
                  <a:prstClr val="black">
                    <a:alpha val="40000"/>
                  </a:prstClr>
                </a:outerShdw>
              </a:effectLst>
              <a:latin typeface="+mj-ea"/>
              <a:ea typeface="+mj-ea"/>
            </a:endParaRPr>
          </a:p>
          <a:p>
            <a:r>
              <a:rPr lang="en-US" altLang="zh-CN" sz="2000" spc="0" dirty="0">
                <a:solidFill>
                  <a:schemeClr val="bg1"/>
                </a:solidFill>
                <a:effectLst>
                  <a:outerShdw blurRad="50800" dist="38100" dir="5400000" algn="t" rotWithShape="0">
                    <a:prstClr val="black">
                      <a:alpha val="40000"/>
                    </a:prstClr>
                  </a:outerShdw>
                </a:effectLst>
                <a:latin typeface="+mj-ea"/>
                <a:ea typeface="+mj-ea"/>
              </a:rPr>
              <a:t>2017.1-2017.3</a:t>
            </a:r>
            <a:endParaRPr lang="zh-CN" altLang="en-US" sz="2000" spc="0" dirty="0">
              <a:solidFill>
                <a:srgbClr val="FFFF00"/>
              </a:solidFill>
              <a:effectLst>
                <a:outerShdw blurRad="50800" dist="38100" dir="5400000" algn="t" rotWithShape="0">
                  <a:prstClr val="black">
                    <a:alpha val="40000"/>
                  </a:prstClr>
                </a:outerShdw>
              </a:effectLst>
              <a:latin typeface="+mj-ea"/>
              <a:ea typeface="+mj-ea"/>
            </a:endParaRPr>
          </a:p>
        </p:txBody>
      </p:sp>
      <p:sp>
        <p:nvSpPr>
          <p:cNvPr id="130" name="TextBox 82"/>
          <p:cNvSpPr txBox="1"/>
          <p:nvPr/>
        </p:nvSpPr>
        <p:spPr>
          <a:xfrm>
            <a:off x="5402353" y="4991850"/>
            <a:ext cx="6116449" cy="863216"/>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fontAlgn="base">
              <a:spcBef>
                <a:spcPct val="0"/>
              </a:spcBef>
              <a:spcAft>
                <a:spcPct val="0"/>
              </a:spcAft>
              <a:defRPr sz="2800" b="1" kern="0" spc="0">
                <a:solidFill>
                  <a:schemeClr val="bg1"/>
                </a:solidFill>
                <a:effectLst>
                  <a:outerShdw blurRad="50800" dist="38100" dir="5400000" algn="t" rotWithShape="0">
                    <a:prstClr val="black">
                      <a:alpha val="40000"/>
                    </a:prstClr>
                  </a:outerShdw>
                </a:effectLst>
                <a:latin typeface="+mj-ea"/>
                <a:ea typeface="+mj-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000" dirty="0">
                <a:solidFill>
                  <a:srgbClr val="FFFF00"/>
                </a:solidFill>
              </a:rPr>
              <a:t>中期实施阶段</a:t>
            </a:r>
            <a:endParaRPr lang="en-US" altLang="zh-CN" sz="2000" dirty="0">
              <a:solidFill>
                <a:srgbClr val="FFFF00"/>
              </a:solidFill>
            </a:endParaRPr>
          </a:p>
          <a:p>
            <a:r>
              <a:rPr lang="en-US" altLang="zh-CN" sz="2000" dirty="0">
                <a:solidFill>
                  <a:srgbClr val="FFFF00"/>
                </a:solidFill>
              </a:rPr>
              <a:t>2017.9-2018.11</a:t>
            </a:r>
            <a:endParaRPr lang="zh-CN" altLang="en-US" sz="2000" dirty="0">
              <a:solidFill>
                <a:srgbClr val="FFFF00"/>
              </a:solidFill>
            </a:endParaRPr>
          </a:p>
        </p:txBody>
      </p:sp>
      <p:sp>
        <p:nvSpPr>
          <p:cNvPr id="131" name="TextBox 83"/>
          <p:cNvSpPr txBox="1"/>
          <p:nvPr/>
        </p:nvSpPr>
        <p:spPr>
          <a:xfrm>
            <a:off x="2819425" y="4982263"/>
            <a:ext cx="2188277" cy="87280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fontAlgn="base">
              <a:spcBef>
                <a:spcPct val="0"/>
              </a:spcBef>
              <a:spcAft>
                <a:spcPct val="0"/>
              </a:spcAft>
              <a:defRPr sz="2800" b="1" kern="0" spc="0">
                <a:solidFill>
                  <a:schemeClr val="bg1"/>
                </a:solidFill>
                <a:effectLst>
                  <a:outerShdw blurRad="50800" dist="38100" dir="5400000" algn="t" rotWithShape="0">
                    <a:prstClr val="black">
                      <a:alpha val="40000"/>
                    </a:prstClr>
                  </a:outerShdw>
                </a:effectLst>
                <a:latin typeface="+mj-ea"/>
                <a:ea typeface="+mj-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000" dirty="0"/>
              <a:t>申报阶段</a:t>
            </a:r>
            <a:endParaRPr lang="en-US" altLang="zh-CN" sz="2000" dirty="0"/>
          </a:p>
          <a:p>
            <a:r>
              <a:rPr lang="en-US" altLang="zh-CN" sz="2000" dirty="0">
                <a:solidFill>
                  <a:srgbClr val="FFFF00"/>
                </a:solidFill>
              </a:rPr>
              <a:t>2017.3-2017.6</a:t>
            </a:r>
            <a:endParaRPr lang="zh-CN" altLang="en-US" sz="20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350"/>
                            </p:stCondLst>
                            <p:childTnLst>
                              <p:par>
                                <p:cTn id="17" presetID="16" presetClass="entr" presetSubtype="37"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arn(outVertical)">
                                      <p:cBhvr>
                                        <p:cTn id="19" dur="750"/>
                                        <p:tgtEl>
                                          <p:spTgt spid="120"/>
                                        </p:tgtEl>
                                      </p:cBhvr>
                                    </p:animEffect>
                                  </p:childTnLst>
                                </p:cTn>
                              </p:par>
                              <p:par>
                                <p:cTn id="20" presetID="23" presetClass="entr" presetSubtype="288" fill="hold" grpId="0"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500" fill="hold"/>
                                        <p:tgtEl>
                                          <p:spTgt spid="121"/>
                                        </p:tgtEl>
                                        <p:attrNameLst>
                                          <p:attrName>ppt_w</p:attrName>
                                        </p:attrNameLst>
                                      </p:cBhvr>
                                      <p:tavLst>
                                        <p:tav tm="0">
                                          <p:val>
                                            <p:strVal val="4/3*#ppt_w"/>
                                          </p:val>
                                        </p:tav>
                                        <p:tav tm="100000">
                                          <p:val>
                                            <p:strVal val="#ppt_w"/>
                                          </p:val>
                                        </p:tav>
                                      </p:tavLst>
                                    </p:anim>
                                    <p:anim calcmode="lin" valueType="num">
                                      <p:cBhvr>
                                        <p:cTn id="23" dur="500" fill="hold"/>
                                        <p:tgtEl>
                                          <p:spTgt spid="121"/>
                                        </p:tgtEl>
                                        <p:attrNameLst>
                                          <p:attrName>ppt_h</p:attrName>
                                        </p:attrNameLst>
                                      </p:cBhvr>
                                      <p:tavLst>
                                        <p:tav tm="0">
                                          <p:val>
                                            <p:strVal val="4/3*#ppt_h"/>
                                          </p:val>
                                        </p:tav>
                                        <p:tav tm="100000">
                                          <p:val>
                                            <p:strVal val="#ppt_h"/>
                                          </p:val>
                                        </p:tav>
                                      </p:tavLst>
                                    </p:anim>
                                  </p:childTnLst>
                                </p:cTn>
                              </p:par>
                              <p:par>
                                <p:cTn id="24" presetID="23" presetClass="entr" presetSubtype="288" fill="hold" grpId="0" nodeType="withEffect">
                                  <p:stCondLst>
                                    <p:cond delay="250"/>
                                  </p:stCondLst>
                                  <p:childTnLst>
                                    <p:set>
                                      <p:cBhvr>
                                        <p:cTn id="25" dur="1" fill="hold">
                                          <p:stCondLst>
                                            <p:cond delay="0"/>
                                          </p:stCondLst>
                                        </p:cTn>
                                        <p:tgtEl>
                                          <p:spTgt spid="122"/>
                                        </p:tgtEl>
                                        <p:attrNameLst>
                                          <p:attrName>style.visibility</p:attrName>
                                        </p:attrNameLst>
                                      </p:cBhvr>
                                      <p:to>
                                        <p:strVal val="visible"/>
                                      </p:to>
                                    </p:set>
                                    <p:anim calcmode="lin" valueType="num">
                                      <p:cBhvr>
                                        <p:cTn id="26" dur="500" fill="hold"/>
                                        <p:tgtEl>
                                          <p:spTgt spid="122"/>
                                        </p:tgtEl>
                                        <p:attrNameLst>
                                          <p:attrName>ppt_w</p:attrName>
                                        </p:attrNameLst>
                                      </p:cBhvr>
                                      <p:tavLst>
                                        <p:tav tm="0">
                                          <p:val>
                                            <p:strVal val="4/3*#ppt_w"/>
                                          </p:val>
                                        </p:tav>
                                        <p:tav tm="100000">
                                          <p:val>
                                            <p:strVal val="#ppt_w"/>
                                          </p:val>
                                        </p:tav>
                                      </p:tavLst>
                                    </p:anim>
                                    <p:anim calcmode="lin" valueType="num">
                                      <p:cBhvr>
                                        <p:cTn id="27" dur="500" fill="hold"/>
                                        <p:tgtEl>
                                          <p:spTgt spid="122"/>
                                        </p:tgtEl>
                                        <p:attrNameLst>
                                          <p:attrName>ppt_h</p:attrName>
                                        </p:attrNameLst>
                                      </p:cBhvr>
                                      <p:tavLst>
                                        <p:tav tm="0">
                                          <p:val>
                                            <p:strVal val="4/3*#ppt_h"/>
                                          </p:val>
                                        </p:tav>
                                        <p:tav tm="100000">
                                          <p:val>
                                            <p:strVal val="#ppt_h"/>
                                          </p:val>
                                        </p:tav>
                                      </p:tavLst>
                                    </p:anim>
                                  </p:childTnLst>
                                </p:cTn>
                              </p:par>
                              <p:par>
                                <p:cTn id="28" presetID="23" presetClass="entr" presetSubtype="288" fill="hold" grpId="0" nodeType="withEffect">
                                  <p:stCondLst>
                                    <p:cond delay="250"/>
                                  </p:stCondLst>
                                  <p:childTnLst>
                                    <p:set>
                                      <p:cBhvr>
                                        <p:cTn id="29" dur="1" fill="hold">
                                          <p:stCondLst>
                                            <p:cond delay="0"/>
                                          </p:stCondLst>
                                        </p:cTn>
                                        <p:tgtEl>
                                          <p:spTgt spid="123"/>
                                        </p:tgtEl>
                                        <p:attrNameLst>
                                          <p:attrName>style.visibility</p:attrName>
                                        </p:attrNameLst>
                                      </p:cBhvr>
                                      <p:to>
                                        <p:strVal val="visible"/>
                                      </p:to>
                                    </p:set>
                                    <p:anim calcmode="lin" valueType="num">
                                      <p:cBhvr>
                                        <p:cTn id="30" dur="500" fill="hold"/>
                                        <p:tgtEl>
                                          <p:spTgt spid="123"/>
                                        </p:tgtEl>
                                        <p:attrNameLst>
                                          <p:attrName>ppt_w</p:attrName>
                                        </p:attrNameLst>
                                      </p:cBhvr>
                                      <p:tavLst>
                                        <p:tav tm="0">
                                          <p:val>
                                            <p:strVal val="4/3*#ppt_w"/>
                                          </p:val>
                                        </p:tav>
                                        <p:tav tm="100000">
                                          <p:val>
                                            <p:strVal val="#ppt_w"/>
                                          </p:val>
                                        </p:tav>
                                      </p:tavLst>
                                    </p:anim>
                                    <p:anim calcmode="lin" valueType="num">
                                      <p:cBhvr>
                                        <p:cTn id="31" dur="500" fill="hold"/>
                                        <p:tgtEl>
                                          <p:spTgt spid="123"/>
                                        </p:tgtEl>
                                        <p:attrNameLst>
                                          <p:attrName>ppt_h</p:attrName>
                                        </p:attrNameLst>
                                      </p:cBhvr>
                                      <p:tavLst>
                                        <p:tav tm="0">
                                          <p:val>
                                            <p:strVal val="4/3*#ppt_h"/>
                                          </p:val>
                                        </p:tav>
                                        <p:tav tm="100000">
                                          <p:val>
                                            <p:strVal val="#ppt_h"/>
                                          </p:val>
                                        </p:tav>
                                      </p:tavLst>
                                    </p:anim>
                                  </p:childTnLst>
                                </p:cTn>
                              </p:par>
                              <p:par>
                                <p:cTn id="32" presetID="23" presetClass="entr" presetSubtype="288" fill="hold" grpId="0" nodeType="withEffect">
                                  <p:stCondLst>
                                    <p:cond delay="250"/>
                                  </p:stCondLst>
                                  <p:childTnLst>
                                    <p:set>
                                      <p:cBhvr>
                                        <p:cTn id="33" dur="1" fill="hold">
                                          <p:stCondLst>
                                            <p:cond delay="0"/>
                                          </p:stCondLst>
                                        </p:cTn>
                                        <p:tgtEl>
                                          <p:spTgt spid="124"/>
                                        </p:tgtEl>
                                        <p:attrNameLst>
                                          <p:attrName>style.visibility</p:attrName>
                                        </p:attrNameLst>
                                      </p:cBhvr>
                                      <p:to>
                                        <p:strVal val="visible"/>
                                      </p:to>
                                    </p:set>
                                    <p:anim calcmode="lin" valueType="num">
                                      <p:cBhvr>
                                        <p:cTn id="34" dur="500" fill="hold"/>
                                        <p:tgtEl>
                                          <p:spTgt spid="124"/>
                                        </p:tgtEl>
                                        <p:attrNameLst>
                                          <p:attrName>ppt_w</p:attrName>
                                        </p:attrNameLst>
                                      </p:cBhvr>
                                      <p:tavLst>
                                        <p:tav tm="0">
                                          <p:val>
                                            <p:strVal val="4/3*#ppt_w"/>
                                          </p:val>
                                        </p:tav>
                                        <p:tav tm="100000">
                                          <p:val>
                                            <p:strVal val="#ppt_w"/>
                                          </p:val>
                                        </p:tav>
                                      </p:tavLst>
                                    </p:anim>
                                    <p:anim calcmode="lin" valueType="num">
                                      <p:cBhvr>
                                        <p:cTn id="35" dur="500" fill="hold"/>
                                        <p:tgtEl>
                                          <p:spTgt spid="124"/>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25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strVal val="4/3*#ppt_w"/>
                                          </p:val>
                                        </p:tav>
                                        <p:tav tm="100000">
                                          <p:val>
                                            <p:strVal val="#ppt_w"/>
                                          </p:val>
                                        </p:tav>
                                      </p:tavLst>
                                    </p:anim>
                                    <p:anim calcmode="lin" valueType="num">
                                      <p:cBhvr>
                                        <p:cTn id="39" dur="500" fill="hold"/>
                                        <p:tgtEl>
                                          <p:spTgt spid="125"/>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250"/>
                                  </p:stCondLst>
                                  <p:childTnLst>
                                    <p:set>
                                      <p:cBhvr>
                                        <p:cTn id="41" dur="1" fill="hold">
                                          <p:stCondLst>
                                            <p:cond delay="0"/>
                                          </p:stCondLst>
                                        </p:cTn>
                                        <p:tgtEl>
                                          <p:spTgt spid="126"/>
                                        </p:tgtEl>
                                        <p:attrNameLst>
                                          <p:attrName>style.visibility</p:attrName>
                                        </p:attrNameLst>
                                      </p:cBhvr>
                                      <p:to>
                                        <p:strVal val="visible"/>
                                      </p:to>
                                    </p:set>
                                    <p:anim calcmode="lin" valueType="num">
                                      <p:cBhvr>
                                        <p:cTn id="42" dur="500" fill="hold"/>
                                        <p:tgtEl>
                                          <p:spTgt spid="126"/>
                                        </p:tgtEl>
                                        <p:attrNameLst>
                                          <p:attrName>ppt_w</p:attrName>
                                        </p:attrNameLst>
                                      </p:cBhvr>
                                      <p:tavLst>
                                        <p:tav tm="0">
                                          <p:val>
                                            <p:strVal val="4/3*#ppt_w"/>
                                          </p:val>
                                        </p:tav>
                                        <p:tav tm="100000">
                                          <p:val>
                                            <p:strVal val="#ppt_w"/>
                                          </p:val>
                                        </p:tav>
                                      </p:tavLst>
                                    </p:anim>
                                    <p:anim calcmode="lin" valueType="num">
                                      <p:cBhvr>
                                        <p:cTn id="43" dur="500" fill="hold"/>
                                        <p:tgtEl>
                                          <p:spTgt spid="126"/>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250"/>
                                  </p:stCondLst>
                                  <p:childTnLst>
                                    <p:set>
                                      <p:cBhvr>
                                        <p:cTn id="45" dur="1" fill="hold">
                                          <p:stCondLst>
                                            <p:cond delay="0"/>
                                          </p:stCondLst>
                                        </p:cTn>
                                        <p:tgtEl>
                                          <p:spTgt spid="127"/>
                                        </p:tgtEl>
                                        <p:attrNameLst>
                                          <p:attrName>style.visibility</p:attrName>
                                        </p:attrNameLst>
                                      </p:cBhvr>
                                      <p:to>
                                        <p:strVal val="visible"/>
                                      </p:to>
                                    </p:set>
                                    <p:anim calcmode="lin" valueType="num">
                                      <p:cBhvr>
                                        <p:cTn id="46" dur="500" fill="hold"/>
                                        <p:tgtEl>
                                          <p:spTgt spid="127"/>
                                        </p:tgtEl>
                                        <p:attrNameLst>
                                          <p:attrName>ppt_w</p:attrName>
                                        </p:attrNameLst>
                                      </p:cBhvr>
                                      <p:tavLst>
                                        <p:tav tm="0">
                                          <p:val>
                                            <p:strVal val="4/3*#ppt_w"/>
                                          </p:val>
                                        </p:tav>
                                        <p:tav tm="100000">
                                          <p:val>
                                            <p:strVal val="#ppt_w"/>
                                          </p:val>
                                        </p:tav>
                                      </p:tavLst>
                                    </p:anim>
                                    <p:anim calcmode="lin" valueType="num">
                                      <p:cBhvr>
                                        <p:cTn id="47" dur="500" fill="hold"/>
                                        <p:tgtEl>
                                          <p:spTgt spid="127"/>
                                        </p:tgtEl>
                                        <p:attrNameLst>
                                          <p:attrName>ppt_h</p:attrName>
                                        </p:attrNameLst>
                                      </p:cBhvr>
                                      <p:tavLst>
                                        <p:tav tm="0">
                                          <p:val>
                                            <p:strVal val="4/3*#ppt_h"/>
                                          </p:val>
                                        </p:tav>
                                        <p:tav tm="100000">
                                          <p:val>
                                            <p:strVal val="#ppt_h"/>
                                          </p:val>
                                        </p:tav>
                                      </p:tavLst>
                                    </p:anim>
                                  </p:childTnLst>
                                </p:cTn>
                              </p:par>
                              <p:par>
                                <p:cTn id="48" presetID="23" presetClass="entr" presetSubtype="288" fill="hold" grpId="0" nodeType="withEffect">
                                  <p:stCondLst>
                                    <p:cond delay="250"/>
                                  </p:stCondLst>
                                  <p:childTnLst>
                                    <p:set>
                                      <p:cBhvr>
                                        <p:cTn id="49" dur="1" fill="hold">
                                          <p:stCondLst>
                                            <p:cond delay="0"/>
                                          </p:stCondLst>
                                        </p:cTn>
                                        <p:tgtEl>
                                          <p:spTgt spid="128"/>
                                        </p:tgtEl>
                                        <p:attrNameLst>
                                          <p:attrName>style.visibility</p:attrName>
                                        </p:attrNameLst>
                                      </p:cBhvr>
                                      <p:to>
                                        <p:strVal val="visible"/>
                                      </p:to>
                                    </p:set>
                                    <p:anim calcmode="lin" valueType="num">
                                      <p:cBhvr>
                                        <p:cTn id="50" dur="500" fill="hold"/>
                                        <p:tgtEl>
                                          <p:spTgt spid="128"/>
                                        </p:tgtEl>
                                        <p:attrNameLst>
                                          <p:attrName>ppt_w</p:attrName>
                                        </p:attrNameLst>
                                      </p:cBhvr>
                                      <p:tavLst>
                                        <p:tav tm="0">
                                          <p:val>
                                            <p:strVal val="4/3*#ppt_w"/>
                                          </p:val>
                                        </p:tav>
                                        <p:tav tm="100000">
                                          <p:val>
                                            <p:strVal val="#ppt_w"/>
                                          </p:val>
                                        </p:tav>
                                      </p:tavLst>
                                    </p:anim>
                                    <p:anim calcmode="lin" valueType="num">
                                      <p:cBhvr>
                                        <p:cTn id="51" dur="500" fill="hold"/>
                                        <p:tgtEl>
                                          <p:spTgt spid="128"/>
                                        </p:tgtEl>
                                        <p:attrNameLst>
                                          <p:attrName>ppt_h</p:attrName>
                                        </p:attrNameLst>
                                      </p:cBhvr>
                                      <p:tavLst>
                                        <p:tav tm="0">
                                          <p:val>
                                            <p:strVal val="4/3*#ppt_h"/>
                                          </p:val>
                                        </p:tav>
                                        <p:tav tm="100000">
                                          <p:val>
                                            <p:strVal val="#ppt_h"/>
                                          </p:val>
                                        </p:tav>
                                      </p:tavLst>
                                    </p:anim>
                                  </p:childTnLst>
                                </p:cTn>
                              </p:par>
                            </p:childTnLst>
                          </p:cTn>
                        </p:par>
                        <p:par>
                          <p:cTn id="52" fill="hold">
                            <p:stCondLst>
                              <p:cond delay="2350"/>
                            </p:stCondLst>
                            <p:childTnLst>
                              <p:par>
                                <p:cTn id="53" presetID="22" presetClass="entr" presetSubtype="4"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par>
                                <p:cTn id="56" presetID="22" presetClass="entr" presetSubtype="4"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500"/>
                                        <p:tgtEl>
                                          <p:spTgt spid="70"/>
                                        </p:tgtEl>
                                      </p:cBhvr>
                                    </p:animEffect>
                                  </p:childTnLst>
                                </p:cTn>
                              </p:par>
                              <p:par>
                                <p:cTn id="59" presetID="22" presetClass="entr" presetSubtype="4"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down)">
                                      <p:cBhvr>
                                        <p:cTn id="61" dur="500"/>
                                        <p:tgtEl>
                                          <p:spTgt spid="75"/>
                                        </p:tgtEl>
                                      </p:cBhvr>
                                    </p:animEffect>
                                  </p:childTnLst>
                                </p:cTn>
                              </p:par>
                              <p:par>
                                <p:cTn id="62" presetID="22" presetClass="entr" presetSubtype="4"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down)">
                                      <p:cBhvr>
                                        <p:cTn id="64" dur="500"/>
                                        <p:tgtEl>
                                          <p:spTgt spid="80"/>
                                        </p:tgtEl>
                                      </p:cBhvr>
                                    </p:animEffect>
                                  </p:childTnLst>
                                </p:cTn>
                              </p:par>
                              <p:par>
                                <p:cTn id="65" presetID="22" presetClass="entr" presetSubtype="4"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down)">
                                      <p:cBhvr>
                                        <p:cTn id="67" dur="500"/>
                                        <p:tgtEl>
                                          <p:spTgt spid="85"/>
                                        </p:tgtEl>
                                      </p:cBhvr>
                                    </p:animEffect>
                                  </p:childTnLst>
                                </p:cTn>
                              </p:par>
                              <p:par>
                                <p:cTn id="68" presetID="22" presetClass="entr" presetSubtype="4" fill="hold" nodeType="with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wipe(down)">
                                      <p:cBhvr>
                                        <p:cTn id="70" dur="500"/>
                                        <p:tgtEl>
                                          <p:spTgt spid="95"/>
                                        </p:tgtEl>
                                      </p:cBhvr>
                                    </p:animEffect>
                                  </p:childTnLst>
                                </p:cTn>
                              </p:par>
                              <p:par>
                                <p:cTn id="71" presetID="22" presetClass="entr" presetSubtype="4"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down)">
                                      <p:cBhvr>
                                        <p:cTn id="73" dur="500"/>
                                        <p:tgtEl>
                                          <p:spTgt spid="90"/>
                                        </p:tgtEl>
                                      </p:cBhvr>
                                    </p:animEffect>
                                  </p:childTnLst>
                                </p:cTn>
                              </p:par>
                              <p:par>
                                <p:cTn id="74" presetID="22" presetClass="entr" presetSubtype="4" fill="hold" nodeType="with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down)">
                                      <p:cBhvr>
                                        <p:cTn id="76" dur="500"/>
                                        <p:tgtEl>
                                          <p:spTgt spid="102"/>
                                        </p:tgtEl>
                                      </p:cBhvr>
                                    </p:animEffect>
                                  </p:childTnLst>
                                </p:cTn>
                              </p:par>
                            </p:childTnLst>
                          </p:cTn>
                        </p:par>
                        <p:par>
                          <p:cTn id="77" fill="hold">
                            <p:stCondLst>
                              <p:cond delay="2850"/>
                            </p:stCondLst>
                            <p:childTnLst>
                              <p:par>
                                <p:cTn id="78" presetID="10" presetClass="entr" presetSubtype="0"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fade">
                                      <p:cBhvr>
                                        <p:cTn id="86" dur="500"/>
                                        <p:tgtEl>
                                          <p:spTgt spid="7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500"/>
                                        <p:tgtEl>
                                          <p:spTgt spid="8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500"/>
                                        <p:tgtEl>
                                          <p:spTgt spid="9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fade">
                                      <p:cBhvr>
                                        <p:cTn id="98" dur="500"/>
                                        <p:tgtEl>
                                          <p:spTgt spid="9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fade">
                                      <p:cBhvr>
                                        <p:cTn id="101" dur="500"/>
                                        <p:tgtEl>
                                          <p:spTgt spid="103"/>
                                        </p:tgtEl>
                                      </p:cBhvr>
                                    </p:animEffect>
                                  </p:childTnLst>
                                </p:cTn>
                              </p:par>
                              <p:par>
                                <p:cTn id="102" presetID="49" presetClass="entr" presetSubtype="0" decel="100000" fill="hold" nodeType="withEffect">
                                  <p:stCondLst>
                                    <p:cond delay="250"/>
                                  </p:stCondLst>
                                  <p:childTnLst>
                                    <p:set>
                                      <p:cBhvr>
                                        <p:cTn id="103" dur="1" fill="hold">
                                          <p:stCondLst>
                                            <p:cond delay="0"/>
                                          </p:stCondLst>
                                        </p:cTn>
                                        <p:tgtEl>
                                          <p:spTgt spid="67"/>
                                        </p:tgtEl>
                                        <p:attrNameLst>
                                          <p:attrName>style.visibility</p:attrName>
                                        </p:attrNameLst>
                                      </p:cBhvr>
                                      <p:to>
                                        <p:strVal val="visible"/>
                                      </p:to>
                                    </p:set>
                                    <p:anim calcmode="lin" valueType="num">
                                      <p:cBhvr>
                                        <p:cTn id="104" dur="500" fill="hold"/>
                                        <p:tgtEl>
                                          <p:spTgt spid="67"/>
                                        </p:tgtEl>
                                        <p:attrNameLst>
                                          <p:attrName>ppt_w</p:attrName>
                                        </p:attrNameLst>
                                      </p:cBhvr>
                                      <p:tavLst>
                                        <p:tav tm="0">
                                          <p:val>
                                            <p:fltVal val="0"/>
                                          </p:val>
                                        </p:tav>
                                        <p:tav tm="100000">
                                          <p:val>
                                            <p:strVal val="#ppt_w"/>
                                          </p:val>
                                        </p:tav>
                                      </p:tavLst>
                                    </p:anim>
                                    <p:anim calcmode="lin" valueType="num">
                                      <p:cBhvr>
                                        <p:cTn id="105" dur="500" fill="hold"/>
                                        <p:tgtEl>
                                          <p:spTgt spid="67"/>
                                        </p:tgtEl>
                                        <p:attrNameLst>
                                          <p:attrName>ppt_h</p:attrName>
                                        </p:attrNameLst>
                                      </p:cBhvr>
                                      <p:tavLst>
                                        <p:tav tm="0">
                                          <p:val>
                                            <p:fltVal val="0"/>
                                          </p:val>
                                        </p:tav>
                                        <p:tav tm="100000">
                                          <p:val>
                                            <p:strVal val="#ppt_h"/>
                                          </p:val>
                                        </p:tav>
                                      </p:tavLst>
                                    </p:anim>
                                    <p:anim calcmode="lin" valueType="num">
                                      <p:cBhvr>
                                        <p:cTn id="106" dur="500" fill="hold"/>
                                        <p:tgtEl>
                                          <p:spTgt spid="67"/>
                                        </p:tgtEl>
                                        <p:attrNameLst>
                                          <p:attrName>style.rotation</p:attrName>
                                        </p:attrNameLst>
                                      </p:cBhvr>
                                      <p:tavLst>
                                        <p:tav tm="0">
                                          <p:val>
                                            <p:fltVal val="360"/>
                                          </p:val>
                                        </p:tav>
                                        <p:tav tm="100000">
                                          <p:val>
                                            <p:fltVal val="0"/>
                                          </p:val>
                                        </p:tav>
                                      </p:tavLst>
                                    </p:anim>
                                    <p:animEffect transition="in" filter="fade">
                                      <p:cBhvr>
                                        <p:cTn id="107" dur="500"/>
                                        <p:tgtEl>
                                          <p:spTgt spid="67"/>
                                        </p:tgtEl>
                                      </p:cBhvr>
                                    </p:animEffect>
                                  </p:childTnLst>
                                </p:cTn>
                              </p:par>
                              <p:par>
                                <p:cTn id="108" presetID="49" presetClass="entr" presetSubtype="0" decel="100000" fill="hold" nodeType="withEffect">
                                  <p:stCondLst>
                                    <p:cond delay="250"/>
                                  </p:stCondLst>
                                  <p:childTnLst>
                                    <p:set>
                                      <p:cBhvr>
                                        <p:cTn id="109" dur="1" fill="hold">
                                          <p:stCondLst>
                                            <p:cond delay="0"/>
                                          </p:stCondLst>
                                        </p:cTn>
                                        <p:tgtEl>
                                          <p:spTgt spid="72"/>
                                        </p:tgtEl>
                                        <p:attrNameLst>
                                          <p:attrName>style.visibility</p:attrName>
                                        </p:attrNameLst>
                                      </p:cBhvr>
                                      <p:to>
                                        <p:strVal val="visible"/>
                                      </p:to>
                                    </p:set>
                                    <p:anim calcmode="lin" valueType="num">
                                      <p:cBhvr>
                                        <p:cTn id="110" dur="500" fill="hold"/>
                                        <p:tgtEl>
                                          <p:spTgt spid="72"/>
                                        </p:tgtEl>
                                        <p:attrNameLst>
                                          <p:attrName>ppt_w</p:attrName>
                                        </p:attrNameLst>
                                      </p:cBhvr>
                                      <p:tavLst>
                                        <p:tav tm="0">
                                          <p:val>
                                            <p:fltVal val="0"/>
                                          </p:val>
                                        </p:tav>
                                        <p:tav tm="100000">
                                          <p:val>
                                            <p:strVal val="#ppt_w"/>
                                          </p:val>
                                        </p:tav>
                                      </p:tavLst>
                                    </p:anim>
                                    <p:anim calcmode="lin" valueType="num">
                                      <p:cBhvr>
                                        <p:cTn id="111" dur="500" fill="hold"/>
                                        <p:tgtEl>
                                          <p:spTgt spid="72"/>
                                        </p:tgtEl>
                                        <p:attrNameLst>
                                          <p:attrName>ppt_h</p:attrName>
                                        </p:attrNameLst>
                                      </p:cBhvr>
                                      <p:tavLst>
                                        <p:tav tm="0">
                                          <p:val>
                                            <p:fltVal val="0"/>
                                          </p:val>
                                        </p:tav>
                                        <p:tav tm="100000">
                                          <p:val>
                                            <p:strVal val="#ppt_h"/>
                                          </p:val>
                                        </p:tav>
                                      </p:tavLst>
                                    </p:anim>
                                    <p:anim calcmode="lin" valueType="num">
                                      <p:cBhvr>
                                        <p:cTn id="112" dur="500" fill="hold"/>
                                        <p:tgtEl>
                                          <p:spTgt spid="72"/>
                                        </p:tgtEl>
                                        <p:attrNameLst>
                                          <p:attrName>style.rotation</p:attrName>
                                        </p:attrNameLst>
                                      </p:cBhvr>
                                      <p:tavLst>
                                        <p:tav tm="0">
                                          <p:val>
                                            <p:fltVal val="360"/>
                                          </p:val>
                                        </p:tav>
                                        <p:tav tm="100000">
                                          <p:val>
                                            <p:fltVal val="0"/>
                                          </p:val>
                                        </p:tav>
                                      </p:tavLst>
                                    </p:anim>
                                    <p:animEffect transition="in" filter="fade">
                                      <p:cBhvr>
                                        <p:cTn id="113" dur="500"/>
                                        <p:tgtEl>
                                          <p:spTgt spid="72"/>
                                        </p:tgtEl>
                                      </p:cBhvr>
                                    </p:animEffect>
                                  </p:childTnLst>
                                </p:cTn>
                              </p:par>
                              <p:par>
                                <p:cTn id="114" presetID="49" presetClass="entr" presetSubtype="0" decel="100000" fill="hold" nodeType="withEffect">
                                  <p:stCondLst>
                                    <p:cond delay="25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anim calcmode="lin" valueType="num">
                                      <p:cBhvr>
                                        <p:cTn id="118" dur="500" fill="hold"/>
                                        <p:tgtEl>
                                          <p:spTgt spid="77"/>
                                        </p:tgtEl>
                                        <p:attrNameLst>
                                          <p:attrName>style.rotation</p:attrName>
                                        </p:attrNameLst>
                                      </p:cBhvr>
                                      <p:tavLst>
                                        <p:tav tm="0">
                                          <p:val>
                                            <p:fltVal val="360"/>
                                          </p:val>
                                        </p:tav>
                                        <p:tav tm="100000">
                                          <p:val>
                                            <p:fltVal val="0"/>
                                          </p:val>
                                        </p:tav>
                                      </p:tavLst>
                                    </p:anim>
                                    <p:animEffect transition="in" filter="fade">
                                      <p:cBhvr>
                                        <p:cTn id="119" dur="500"/>
                                        <p:tgtEl>
                                          <p:spTgt spid="77"/>
                                        </p:tgtEl>
                                      </p:cBhvr>
                                    </p:animEffect>
                                  </p:childTnLst>
                                </p:cTn>
                              </p:par>
                              <p:par>
                                <p:cTn id="120" presetID="49" presetClass="entr" presetSubtype="0" decel="100000" fill="hold" nodeType="withEffect">
                                  <p:stCondLst>
                                    <p:cond delay="25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 calcmode="lin" valueType="num">
                                      <p:cBhvr>
                                        <p:cTn id="124" dur="500" fill="hold"/>
                                        <p:tgtEl>
                                          <p:spTgt spid="82"/>
                                        </p:tgtEl>
                                        <p:attrNameLst>
                                          <p:attrName>style.rotation</p:attrName>
                                        </p:attrNameLst>
                                      </p:cBhvr>
                                      <p:tavLst>
                                        <p:tav tm="0">
                                          <p:val>
                                            <p:fltVal val="360"/>
                                          </p:val>
                                        </p:tav>
                                        <p:tav tm="100000">
                                          <p:val>
                                            <p:fltVal val="0"/>
                                          </p:val>
                                        </p:tav>
                                      </p:tavLst>
                                    </p:anim>
                                    <p:animEffect transition="in" filter="fade">
                                      <p:cBhvr>
                                        <p:cTn id="125" dur="500"/>
                                        <p:tgtEl>
                                          <p:spTgt spid="82"/>
                                        </p:tgtEl>
                                      </p:cBhvr>
                                    </p:animEffect>
                                  </p:childTnLst>
                                </p:cTn>
                              </p:par>
                              <p:par>
                                <p:cTn id="126" presetID="49" presetClass="entr" presetSubtype="0" decel="100000" fill="hold" nodeType="withEffect">
                                  <p:stCondLst>
                                    <p:cond delay="250"/>
                                  </p:stCondLst>
                                  <p:childTnLst>
                                    <p:set>
                                      <p:cBhvr>
                                        <p:cTn id="127" dur="1" fill="hold">
                                          <p:stCondLst>
                                            <p:cond delay="0"/>
                                          </p:stCondLst>
                                        </p:cTn>
                                        <p:tgtEl>
                                          <p:spTgt spid="87"/>
                                        </p:tgtEl>
                                        <p:attrNameLst>
                                          <p:attrName>style.visibility</p:attrName>
                                        </p:attrNameLst>
                                      </p:cBhvr>
                                      <p:to>
                                        <p:strVal val="visible"/>
                                      </p:to>
                                    </p:set>
                                    <p:anim calcmode="lin" valueType="num">
                                      <p:cBhvr>
                                        <p:cTn id="128" dur="500" fill="hold"/>
                                        <p:tgtEl>
                                          <p:spTgt spid="87"/>
                                        </p:tgtEl>
                                        <p:attrNameLst>
                                          <p:attrName>ppt_w</p:attrName>
                                        </p:attrNameLst>
                                      </p:cBhvr>
                                      <p:tavLst>
                                        <p:tav tm="0">
                                          <p:val>
                                            <p:fltVal val="0"/>
                                          </p:val>
                                        </p:tav>
                                        <p:tav tm="100000">
                                          <p:val>
                                            <p:strVal val="#ppt_w"/>
                                          </p:val>
                                        </p:tav>
                                      </p:tavLst>
                                    </p:anim>
                                    <p:anim calcmode="lin" valueType="num">
                                      <p:cBhvr>
                                        <p:cTn id="129" dur="500" fill="hold"/>
                                        <p:tgtEl>
                                          <p:spTgt spid="87"/>
                                        </p:tgtEl>
                                        <p:attrNameLst>
                                          <p:attrName>ppt_h</p:attrName>
                                        </p:attrNameLst>
                                      </p:cBhvr>
                                      <p:tavLst>
                                        <p:tav tm="0">
                                          <p:val>
                                            <p:fltVal val="0"/>
                                          </p:val>
                                        </p:tav>
                                        <p:tav tm="100000">
                                          <p:val>
                                            <p:strVal val="#ppt_h"/>
                                          </p:val>
                                        </p:tav>
                                      </p:tavLst>
                                    </p:anim>
                                    <p:anim calcmode="lin" valueType="num">
                                      <p:cBhvr>
                                        <p:cTn id="130" dur="500" fill="hold"/>
                                        <p:tgtEl>
                                          <p:spTgt spid="87"/>
                                        </p:tgtEl>
                                        <p:attrNameLst>
                                          <p:attrName>style.rotation</p:attrName>
                                        </p:attrNameLst>
                                      </p:cBhvr>
                                      <p:tavLst>
                                        <p:tav tm="0">
                                          <p:val>
                                            <p:fltVal val="360"/>
                                          </p:val>
                                        </p:tav>
                                        <p:tav tm="100000">
                                          <p:val>
                                            <p:fltVal val="0"/>
                                          </p:val>
                                        </p:tav>
                                      </p:tavLst>
                                    </p:anim>
                                    <p:animEffect transition="in" filter="fade">
                                      <p:cBhvr>
                                        <p:cTn id="131" dur="500"/>
                                        <p:tgtEl>
                                          <p:spTgt spid="87"/>
                                        </p:tgtEl>
                                      </p:cBhvr>
                                    </p:animEffect>
                                  </p:childTnLst>
                                </p:cTn>
                              </p:par>
                              <p:par>
                                <p:cTn id="132" presetID="49" presetClass="entr" presetSubtype="0" decel="100000" fill="hold" nodeType="withEffect">
                                  <p:stCondLst>
                                    <p:cond delay="250"/>
                                  </p:stCondLst>
                                  <p:childTnLst>
                                    <p:set>
                                      <p:cBhvr>
                                        <p:cTn id="133" dur="1" fill="hold">
                                          <p:stCondLst>
                                            <p:cond delay="0"/>
                                          </p:stCondLst>
                                        </p:cTn>
                                        <p:tgtEl>
                                          <p:spTgt spid="97"/>
                                        </p:tgtEl>
                                        <p:attrNameLst>
                                          <p:attrName>style.visibility</p:attrName>
                                        </p:attrNameLst>
                                      </p:cBhvr>
                                      <p:to>
                                        <p:strVal val="visible"/>
                                      </p:to>
                                    </p:set>
                                    <p:anim calcmode="lin" valueType="num">
                                      <p:cBhvr>
                                        <p:cTn id="134" dur="500" fill="hold"/>
                                        <p:tgtEl>
                                          <p:spTgt spid="97"/>
                                        </p:tgtEl>
                                        <p:attrNameLst>
                                          <p:attrName>ppt_w</p:attrName>
                                        </p:attrNameLst>
                                      </p:cBhvr>
                                      <p:tavLst>
                                        <p:tav tm="0">
                                          <p:val>
                                            <p:fltVal val="0"/>
                                          </p:val>
                                        </p:tav>
                                        <p:tav tm="100000">
                                          <p:val>
                                            <p:strVal val="#ppt_w"/>
                                          </p:val>
                                        </p:tav>
                                      </p:tavLst>
                                    </p:anim>
                                    <p:anim calcmode="lin" valueType="num">
                                      <p:cBhvr>
                                        <p:cTn id="135" dur="500" fill="hold"/>
                                        <p:tgtEl>
                                          <p:spTgt spid="97"/>
                                        </p:tgtEl>
                                        <p:attrNameLst>
                                          <p:attrName>ppt_h</p:attrName>
                                        </p:attrNameLst>
                                      </p:cBhvr>
                                      <p:tavLst>
                                        <p:tav tm="0">
                                          <p:val>
                                            <p:fltVal val="0"/>
                                          </p:val>
                                        </p:tav>
                                        <p:tav tm="100000">
                                          <p:val>
                                            <p:strVal val="#ppt_h"/>
                                          </p:val>
                                        </p:tav>
                                      </p:tavLst>
                                    </p:anim>
                                    <p:anim calcmode="lin" valueType="num">
                                      <p:cBhvr>
                                        <p:cTn id="136" dur="500" fill="hold"/>
                                        <p:tgtEl>
                                          <p:spTgt spid="97"/>
                                        </p:tgtEl>
                                        <p:attrNameLst>
                                          <p:attrName>style.rotation</p:attrName>
                                        </p:attrNameLst>
                                      </p:cBhvr>
                                      <p:tavLst>
                                        <p:tav tm="0">
                                          <p:val>
                                            <p:fltVal val="360"/>
                                          </p:val>
                                        </p:tav>
                                        <p:tav tm="100000">
                                          <p:val>
                                            <p:fltVal val="0"/>
                                          </p:val>
                                        </p:tav>
                                      </p:tavLst>
                                    </p:anim>
                                    <p:animEffect transition="in" filter="fade">
                                      <p:cBhvr>
                                        <p:cTn id="137" dur="500"/>
                                        <p:tgtEl>
                                          <p:spTgt spid="97"/>
                                        </p:tgtEl>
                                      </p:cBhvr>
                                    </p:animEffect>
                                  </p:childTnLst>
                                </p:cTn>
                              </p:par>
                              <p:par>
                                <p:cTn id="138" presetID="49" presetClass="entr" presetSubtype="0" decel="100000" fill="hold" nodeType="withEffect">
                                  <p:stCondLst>
                                    <p:cond delay="250"/>
                                  </p:stCondLst>
                                  <p:childTnLst>
                                    <p:set>
                                      <p:cBhvr>
                                        <p:cTn id="139" dur="1" fill="hold">
                                          <p:stCondLst>
                                            <p:cond delay="0"/>
                                          </p:stCondLst>
                                        </p:cTn>
                                        <p:tgtEl>
                                          <p:spTgt spid="92"/>
                                        </p:tgtEl>
                                        <p:attrNameLst>
                                          <p:attrName>style.visibility</p:attrName>
                                        </p:attrNameLst>
                                      </p:cBhvr>
                                      <p:to>
                                        <p:strVal val="visible"/>
                                      </p:to>
                                    </p:set>
                                    <p:anim calcmode="lin" valueType="num">
                                      <p:cBhvr>
                                        <p:cTn id="140" dur="500" fill="hold"/>
                                        <p:tgtEl>
                                          <p:spTgt spid="92"/>
                                        </p:tgtEl>
                                        <p:attrNameLst>
                                          <p:attrName>ppt_w</p:attrName>
                                        </p:attrNameLst>
                                      </p:cBhvr>
                                      <p:tavLst>
                                        <p:tav tm="0">
                                          <p:val>
                                            <p:fltVal val="0"/>
                                          </p:val>
                                        </p:tav>
                                        <p:tav tm="100000">
                                          <p:val>
                                            <p:strVal val="#ppt_w"/>
                                          </p:val>
                                        </p:tav>
                                      </p:tavLst>
                                    </p:anim>
                                    <p:anim calcmode="lin" valueType="num">
                                      <p:cBhvr>
                                        <p:cTn id="141" dur="500" fill="hold"/>
                                        <p:tgtEl>
                                          <p:spTgt spid="92"/>
                                        </p:tgtEl>
                                        <p:attrNameLst>
                                          <p:attrName>ppt_h</p:attrName>
                                        </p:attrNameLst>
                                      </p:cBhvr>
                                      <p:tavLst>
                                        <p:tav tm="0">
                                          <p:val>
                                            <p:fltVal val="0"/>
                                          </p:val>
                                        </p:tav>
                                        <p:tav tm="100000">
                                          <p:val>
                                            <p:strVal val="#ppt_h"/>
                                          </p:val>
                                        </p:tav>
                                      </p:tavLst>
                                    </p:anim>
                                    <p:anim calcmode="lin" valueType="num">
                                      <p:cBhvr>
                                        <p:cTn id="142" dur="500" fill="hold"/>
                                        <p:tgtEl>
                                          <p:spTgt spid="92"/>
                                        </p:tgtEl>
                                        <p:attrNameLst>
                                          <p:attrName>style.rotation</p:attrName>
                                        </p:attrNameLst>
                                      </p:cBhvr>
                                      <p:tavLst>
                                        <p:tav tm="0">
                                          <p:val>
                                            <p:fltVal val="360"/>
                                          </p:val>
                                        </p:tav>
                                        <p:tav tm="100000">
                                          <p:val>
                                            <p:fltVal val="0"/>
                                          </p:val>
                                        </p:tav>
                                      </p:tavLst>
                                    </p:anim>
                                    <p:animEffect transition="in" filter="fade">
                                      <p:cBhvr>
                                        <p:cTn id="143" dur="500"/>
                                        <p:tgtEl>
                                          <p:spTgt spid="92"/>
                                        </p:tgtEl>
                                      </p:cBhvr>
                                    </p:animEffect>
                                  </p:childTnLst>
                                </p:cTn>
                              </p:par>
                              <p:par>
                                <p:cTn id="144" presetID="49" presetClass="entr" presetSubtype="0" decel="100000" fill="hold" nodeType="withEffect">
                                  <p:stCondLst>
                                    <p:cond delay="250"/>
                                  </p:stCondLst>
                                  <p:childTnLst>
                                    <p:set>
                                      <p:cBhvr>
                                        <p:cTn id="145" dur="1" fill="hold">
                                          <p:stCondLst>
                                            <p:cond delay="0"/>
                                          </p:stCondLst>
                                        </p:cTn>
                                        <p:tgtEl>
                                          <p:spTgt spid="117"/>
                                        </p:tgtEl>
                                        <p:attrNameLst>
                                          <p:attrName>style.visibility</p:attrName>
                                        </p:attrNameLst>
                                      </p:cBhvr>
                                      <p:to>
                                        <p:strVal val="visible"/>
                                      </p:to>
                                    </p:set>
                                    <p:anim calcmode="lin" valueType="num">
                                      <p:cBhvr>
                                        <p:cTn id="146" dur="500" fill="hold"/>
                                        <p:tgtEl>
                                          <p:spTgt spid="117"/>
                                        </p:tgtEl>
                                        <p:attrNameLst>
                                          <p:attrName>ppt_w</p:attrName>
                                        </p:attrNameLst>
                                      </p:cBhvr>
                                      <p:tavLst>
                                        <p:tav tm="0">
                                          <p:val>
                                            <p:fltVal val="0"/>
                                          </p:val>
                                        </p:tav>
                                        <p:tav tm="100000">
                                          <p:val>
                                            <p:strVal val="#ppt_w"/>
                                          </p:val>
                                        </p:tav>
                                      </p:tavLst>
                                    </p:anim>
                                    <p:anim calcmode="lin" valueType="num">
                                      <p:cBhvr>
                                        <p:cTn id="147" dur="500" fill="hold"/>
                                        <p:tgtEl>
                                          <p:spTgt spid="117"/>
                                        </p:tgtEl>
                                        <p:attrNameLst>
                                          <p:attrName>ppt_h</p:attrName>
                                        </p:attrNameLst>
                                      </p:cBhvr>
                                      <p:tavLst>
                                        <p:tav tm="0">
                                          <p:val>
                                            <p:fltVal val="0"/>
                                          </p:val>
                                        </p:tav>
                                        <p:tav tm="100000">
                                          <p:val>
                                            <p:strVal val="#ppt_h"/>
                                          </p:val>
                                        </p:tav>
                                      </p:tavLst>
                                    </p:anim>
                                    <p:anim calcmode="lin" valueType="num">
                                      <p:cBhvr>
                                        <p:cTn id="148" dur="500" fill="hold"/>
                                        <p:tgtEl>
                                          <p:spTgt spid="117"/>
                                        </p:tgtEl>
                                        <p:attrNameLst>
                                          <p:attrName>style.rotation</p:attrName>
                                        </p:attrNameLst>
                                      </p:cBhvr>
                                      <p:tavLst>
                                        <p:tav tm="0">
                                          <p:val>
                                            <p:fltVal val="360"/>
                                          </p:val>
                                        </p:tav>
                                        <p:tav tm="100000">
                                          <p:val>
                                            <p:fltVal val="0"/>
                                          </p:val>
                                        </p:tav>
                                      </p:tavLst>
                                    </p:anim>
                                    <p:animEffect transition="in" filter="fade">
                                      <p:cBhvr>
                                        <p:cTn id="149" dur="500"/>
                                        <p:tgtEl>
                                          <p:spTgt spid="117"/>
                                        </p:tgtEl>
                                      </p:cBhvr>
                                    </p:animEffect>
                                  </p:childTnLst>
                                </p:cTn>
                              </p:par>
                            </p:childTnLst>
                          </p:cTn>
                        </p:par>
                        <p:par>
                          <p:cTn id="150" fill="hold">
                            <p:stCondLst>
                              <p:cond delay="3350"/>
                            </p:stCondLst>
                            <p:childTnLst>
                              <p:par>
                                <p:cTn id="151" presetID="22" presetClass="entr" presetSubtype="8"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left)">
                                      <p:cBhvr>
                                        <p:cTn id="153" dur="1500"/>
                                        <p:tgtEl>
                                          <p:spTgt spid="64"/>
                                        </p:tgtEl>
                                      </p:cBhvr>
                                    </p:animEffect>
                                  </p:childTnLst>
                                </p:cTn>
                              </p:par>
                              <p:par>
                                <p:cTn id="154" presetID="37" presetClass="entr" presetSubtype="0" fill="hold" grpId="0" nodeType="withEffect">
                                  <p:stCondLst>
                                    <p:cond delay="0"/>
                                  </p:stCondLst>
                                  <p:childTnLst>
                                    <p:set>
                                      <p:cBhvr>
                                        <p:cTn id="155" dur="1" fill="hold">
                                          <p:stCondLst>
                                            <p:cond delay="0"/>
                                          </p:stCondLst>
                                        </p:cTn>
                                        <p:tgtEl>
                                          <p:spTgt spid="129"/>
                                        </p:tgtEl>
                                        <p:attrNameLst>
                                          <p:attrName>style.visibility</p:attrName>
                                        </p:attrNameLst>
                                      </p:cBhvr>
                                      <p:to>
                                        <p:strVal val="visible"/>
                                      </p:to>
                                    </p:set>
                                    <p:animEffect transition="in" filter="fade">
                                      <p:cBhvr>
                                        <p:cTn id="156" dur="500"/>
                                        <p:tgtEl>
                                          <p:spTgt spid="129"/>
                                        </p:tgtEl>
                                      </p:cBhvr>
                                    </p:animEffect>
                                    <p:anim calcmode="lin" valueType="num">
                                      <p:cBhvr>
                                        <p:cTn id="157" dur="500" fill="hold"/>
                                        <p:tgtEl>
                                          <p:spTgt spid="129"/>
                                        </p:tgtEl>
                                        <p:attrNameLst>
                                          <p:attrName>ppt_x</p:attrName>
                                        </p:attrNameLst>
                                      </p:cBhvr>
                                      <p:tavLst>
                                        <p:tav tm="0">
                                          <p:val>
                                            <p:strVal val="#ppt_x"/>
                                          </p:val>
                                        </p:tav>
                                        <p:tav tm="100000">
                                          <p:val>
                                            <p:strVal val="#ppt_x"/>
                                          </p:val>
                                        </p:tav>
                                      </p:tavLst>
                                    </p:anim>
                                    <p:anim calcmode="lin" valueType="num">
                                      <p:cBhvr>
                                        <p:cTn id="158" dur="450" decel="100000" fill="hold"/>
                                        <p:tgtEl>
                                          <p:spTgt spid="129"/>
                                        </p:tgtEl>
                                        <p:attrNameLst>
                                          <p:attrName>ppt_y</p:attrName>
                                        </p:attrNameLst>
                                      </p:cBhvr>
                                      <p:tavLst>
                                        <p:tav tm="0">
                                          <p:val>
                                            <p:strVal val="#ppt_y+1"/>
                                          </p:val>
                                        </p:tav>
                                        <p:tav tm="100000">
                                          <p:val>
                                            <p:strVal val="#ppt_y-.03"/>
                                          </p:val>
                                        </p:tav>
                                      </p:tavLst>
                                    </p:anim>
                                    <p:anim calcmode="lin" valueType="num">
                                      <p:cBhvr>
                                        <p:cTn id="159" dur="50" accel="100000" fill="hold">
                                          <p:stCondLst>
                                            <p:cond delay="450"/>
                                          </p:stCondLst>
                                        </p:cTn>
                                        <p:tgtEl>
                                          <p:spTgt spid="129"/>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fade">
                                      <p:cBhvr>
                                        <p:cTn id="162" dur="500"/>
                                        <p:tgtEl>
                                          <p:spTgt spid="131"/>
                                        </p:tgtEl>
                                      </p:cBhvr>
                                    </p:animEffect>
                                    <p:anim calcmode="lin" valueType="num">
                                      <p:cBhvr>
                                        <p:cTn id="163" dur="500" fill="hold"/>
                                        <p:tgtEl>
                                          <p:spTgt spid="131"/>
                                        </p:tgtEl>
                                        <p:attrNameLst>
                                          <p:attrName>ppt_x</p:attrName>
                                        </p:attrNameLst>
                                      </p:cBhvr>
                                      <p:tavLst>
                                        <p:tav tm="0">
                                          <p:val>
                                            <p:strVal val="#ppt_x"/>
                                          </p:val>
                                        </p:tav>
                                        <p:tav tm="100000">
                                          <p:val>
                                            <p:strVal val="#ppt_x"/>
                                          </p:val>
                                        </p:tav>
                                      </p:tavLst>
                                    </p:anim>
                                    <p:anim calcmode="lin" valueType="num">
                                      <p:cBhvr>
                                        <p:cTn id="164" dur="450" decel="100000" fill="hold"/>
                                        <p:tgtEl>
                                          <p:spTgt spid="131"/>
                                        </p:tgtEl>
                                        <p:attrNameLst>
                                          <p:attrName>ppt_y</p:attrName>
                                        </p:attrNameLst>
                                      </p:cBhvr>
                                      <p:tavLst>
                                        <p:tav tm="0">
                                          <p:val>
                                            <p:strVal val="#ppt_y+1"/>
                                          </p:val>
                                        </p:tav>
                                        <p:tav tm="100000">
                                          <p:val>
                                            <p:strVal val="#ppt_y-.03"/>
                                          </p:val>
                                        </p:tav>
                                      </p:tavLst>
                                    </p:anim>
                                    <p:anim calcmode="lin" valueType="num">
                                      <p:cBhvr>
                                        <p:cTn id="165" dur="50" accel="100000" fill="hold">
                                          <p:stCondLst>
                                            <p:cond delay="450"/>
                                          </p:stCondLst>
                                        </p:cTn>
                                        <p:tgtEl>
                                          <p:spTgt spid="131"/>
                                        </p:tgtEl>
                                        <p:attrNameLst>
                                          <p:attrName>ppt_y</p:attrName>
                                        </p:attrNameLst>
                                      </p:cBhvr>
                                      <p:tavLst>
                                        <p:tav tm="0">
                                          <p:val>
                                            <p:strVal val="#ppt_y-.03"/>
                                          </p:val>
                                        </p:tav>
                                        <p:tav tm="100000">
                                          <p:val>
                                            <p:strVal val="#ppt_y"/>
                                          </p:val>
                                        </p:tav>
                                      </p:tavLst>
                                    </p:anim>
                                  </p:childTnLst>
                                </p:cTn>
                              </p:par>
                              <p:par>
                                <p:cTn id="166" presetID="37" presetClass="entr" presetSubtype="0" fill="hold" grpId="0" nodeType="withEffect">
                                  <p:stCondLst>
                                    <p:cond delay="500"/>
                                  </p:stCondLst>
                                  <p:childTnLst>
                                    <p:set>
                                      <p:cBhvr>
                                        <p:cTn id="167" dur="1" fill="hold">
                                          <p:stCondLst>
                                            <p:cond delay="0"/>
                                          </p:stCondLst>
                                        </p:cTn>
                                        <p:tgtEl>
                                          <p:spTgt spid="130"/>
                                        </p:tgtEl>
                                        <p:attrNameLst>
                                          <p:attrName>style.visibility</p:attrName>
                                        </p:attrNameLst>
                                      </p:cBhvr>
                                      <p:to>
                                        <p:strVal val="visible"/>
                                      </p:to>
                                    </p:set>
                                    <p:animEffect transition="in" filter="fade">
                                      <p:cBhvr>
                                        <p:cTn id="168" dur="500"/>
                                        <p:tgtEl>
                                          <p:spTgt spid="130"/>
                                        </p:tgtEl>
                                      </p:cBhvr>
                                    </p:animEffect>
                                    <p:anim calcmode="lin" valueType="num">
                                      <p:cBhvr>
                                        <p:cTn id="169" dur="500" fill="hold"/>
                                        <p:tgtEl>
                                          <p:spTgt spid="130"/>
                                        </p:tgtEl>
                                        <p:attrNameLst>
                                          <p:attrName>ppt_x</p:attrName>
                                        </p:attrNameLst>
                                      </p:cBhvr>
                                      <p:tavLst>
                                        <p:tav tm="0">
                                          <p:val>
                                            <p:strVal val="#ppt_x"/>
                                          </p:val>
                                        </p:tav>
                                        <p:tav tm="100000">
                                          <p:val>
                                            <p:strVal val="#ppt_x"/>
                                          </p:val>
                                        </p:tav>
                                      </p:tavLst>
                                    </p:anim>
                                    <p:anim calcmode="lin" valueType="num">
                                      <p:cBhvr>
                                        <p:cTn id="170" dur="450" decel="100000" fill="hold"/>
                                        <p:tgtEl>
                                          <p:spTgt spid="130"/>
                                        </p:tgtEl>
                                        <p:attrNameLst>
                                          <p:attrName>ppt_y</p:attrName>
                                        </p:attrNameLst>
                                      </p:cBhvr>
                                      <p:tavLst>
                                        <p:tav tm="0">
                                          <p:val>
                                            <p:strVal val="#ppt_y+1"/>
                                          </p:val>
                                        </p:tav>
                                        <p:tav tm="100000">
                                          <p:val>
                                            <p:strVal val="#ppt_y-.03"/>
                                          </p:val>
                                        </p:tav>
                                      </p:tavLst>
                                    </p:anim>
                                    <p:anim calcmode="lin" valueType="num">
                                      <p:cBhvr>
                                        <p:cTn id="171" dur="50" accel="100000" fill="hold">
                                          <p:stCondLst>
                                            <p:cond delay="450"/>
                                          </p:stCondLst>
                                        </p:cTn>
                                        <p:tgtEl>
                                          <p:spTgt spid="1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4" grpId="0" animBg="1"/>
      <p:bldP spid="66" grpId="0" animBg="1"/>
      <p:bldP spid="71" grpId="0" animBg="1"/>
      <p:bldP spid="76" grpId="0" animBg="1"/>
      <p:bldP spid="81" grpId="0" animBg="1"/>
      <p:bldP spid="86" grpId="0" animBg="1"/>
      <p:bldP spid="91" grpId="0" animBg="1"/>
      <p:bldP spid="96" grpId="0" animBg="1"/>
      <p:bldP spid="103"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2360</Words>
  <Application>WPS 演示</Application>
  <PresentationFormat>宽屏</PresentationFormat>
  <Paragraphs>475</Paragraphs>
  <Slides>25</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Broadway</vt:lpstr>
      <vt:lpstr>Gabriola</vt:lpstr>
      <vt:lpstr>Calibri</vt:lpstr>
      <vt:lpstr>微软雅黑</vt:lpstr>
      <vt:lpstr>HelveticaNeueLT Pro 43 LtEx</vt:lpstr>
      <vt:lpstr>方正正纤黑简体</vt:lpstr>
      <vt:lpstr>黑体</vt:lpstr>
      <vt:lpstr>Impact</vt:lpstr>
      <vt:lpstr>Malgun Gothic</vt:lpstr>
      <vt:lpstr>Adobe Naskh Medium</vt:lpstr>
      <vt:lpstr>Microsoft Himalaya</vt:lpstr>
      <vt:lpstr>华文隶书</vt:lpstr>
      <vt:lpstr>Arial Unicode MS</vt:lpstr>
      <vt:lpstr>Calibri Light</vt:lpstr>
      <vt:lpstr>Times New Roman</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fuzhong</cp:lastModifiedBy>
  <cp:revision>49</cp:revision>
  <dcterms:created xsi:type="dcterms:W3CDTF">2016-07-12T14:34:00Z</dcterms:created>
  <dcterms:modified xsi:type="dcterms:W3CDTF">2023-10-24T07:46:44Z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2ACCA519F9484A0D9B58CD7145ED2F3D_12</vt:lpwstr>
  </property>
</Properties>
</file>